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18A6F-B0AB-4F28-9558-FB5FAA16EBAD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F5907-4429-4CFE-A6C8-BDDEA56B37B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5907-4429-4CFE-A6C8-BDDEA56B37BF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E38A09-1FB2-4CE1-AB36-03ACD25D4A2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268A8D-738E-411A-9CD2-2BF0BCA986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CZŁOWIEK   </a:t>
            </a:r>
            <a:endParaRPr lang="pl-P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medium </a:t>
            </a:r>
            <a:r>
              <a:rPr lang="pl-PL" b="1" dirty="0" err="1" smtClean="0"/>
              <a:t>length</a:t>
            </a:r>
            <a:r>
              <a:rPr lang="pl-PL" b="1" dirty="0" smtClean="0"/>
              <a:t> </a:t>
            </a:r>
            <a:r>
              <a:rPr lang="pl-PL" dirty="0" smtClean="0"/>
              <a:t>- średniej długości</a:t>
            </a:r>
            <a:br>
              <a:rPr lang="pl-PL" dirty="0" smtClean="0"/>
            </a:br>
            <a:r>
              <a:rPr lang="pl-PL" b="1" dirty="0" smtClean="0"/>
              <a:t>natural</a:t>
            </a:r>
            <a:r>
              <a:rPr lang="pl-PL" dirty="0" smtClean="0"/>
              <a:t> - naturalne</a:t>
            </a:r>
            <a:br>
              <a:rPr lang="pl-PL" dirty="0" smtClean="0"/>
            </a:br>
            <a:r>
              <a:rPr lang="pl-PL" b="1" dirty="0" err="1" smtClean="0"/>
              <a:t>parting</a:t>
            </a:r>
            <a:r>
              <a:rPr lang="pl-PL" dirty="0" smtClean="0"/>
              <a:t> - przedziałek</a:t>
            </a:r>
            <a:br>
              <a:rPr lang="pl-PL" dirty="0" smtClean="0"/>
            </a:br>
            <a:r>
              <a:rPr lang="pl-PL" b="1" dirty="0" smtClean="0"/>
              <a:t>red</a:t>
            </a:r>
            <a:r>
              <a:rPr lang="pl-PL" dirty="0" smtClean="0"/>
              <a:t> - rude </a:t>
            </a:r>
            <a:br>
              <a:rPr lang="pl-PL" dirty="0" smtClean="0"/>
            </a:br>
            <a:r>
              <a:rPr lang="pl-PL" b="1" dirty="0" err="1" smtClean="0"/>
              <a:t>short</a:t>
            </a:r>
            <a:r>
              <a:rPr lang="pl-PL" b="1" dirty="0" smtClean="0"/>
              <a:t> </a:t>
            </a:r>
            <a:r>
              <a:rPr lang="pl-PL" dirty="0" smtClean="0"/>
              <a:t>- krótkie</a:t>
            </a:r>
            <a:br>
              <a:rPr lang="pl-PL" dirty="0" smtClean="0"/>
            </a:br>
            <a:r>
              <a:rPr lang="pl-PL" b="1" dirty="0" err="1" smtClean="0"/>
              <a:t>shoulder</a:t>
            </a:r>
            <a:r>
              <a:rPr lang="pl-PL" b="1" dirty="0" smtClean="0"/>
              <a:t> </a:t>
            </a:r>
            <a:r>
              <a:rPr lang="pl-PL" b="1" dirty="0" err="1" smtClean="0"/>
              <a:t>length</a:t>
            </a:r>
            <a:r>
              <a:rPr lang="pl-PL" b="1" dirty="0" smtClean="0"/>
              <a:t> </a:t>
            </a:r>
            <a:r>
              <a:rPr lang="pl-PL" dirty="0" smtClean="0"/>
              <a:t>- do ramion</a:t>
            </a:r>
            <a:br>
              <a:rPr lang="pl-PL" dirty="0" smtClean="0"/>
            </a:br>
            <a:r>
              <a:rPr lang="pl-PL" b="1" dirty="0" err="1" smtClean="0"/>
              <a:t>spiky</a:t>
            </a:r>
            <a:r>
              <a:rPr lang="pl-PL" b="1" dirty="0" smtClean="0"/>
              <a:t> </a:t>
            </a:r>
            <a:r>
              <a:rPr lang="pl-PL" dirty="0" smtClean="0"/>
              <a:t>- sterczące</a:t>
            </a:r>
            <a:br>
              <a:rPr lang="pl-PL" dirty="0" smtClean="0"/>
            </a:br>
            <a:r>
              <a:rPr lang="pl-PL" b="1" dirty="0" err="1" smtClean="0"/>
              <a:t>straight</a:t>
            </a:r>
            <a:r>
              <a:rPr lang="pl-PL" dirty="0" smtClean="0"/>
              <a:t> - proste</a:t>
            </a:r>
            <a:br>
              <a:rPr lang="pl-PL" dirty="0" smtClean="0"/>
            </a:br>
            <a:r>
              <a:rPr lang="pl-PL" b="1" dirty="0" err="1" smtClean="0"/>
              <a:t>thick</a:t>
            </a:r>
            <a:r>
              <a:rPr lang="pl-PL" dirty="0" smtClean="0"/>
              <a:t> - grube</a:t>
            </a:r>
            <a:br>
              <a:rPr lang="pl-PL" dirty="0" smtClean="0"/>
            </a:br>
            <a:r>
              <a:rPr lang="pl-PL" b="1" dirty="0" err="1" smtClean="0"/>
              <a:t>thin</a:t>
            </a:r>
            <a:r>
              <a:rPr lang="pl-PL" dirty="0" smtClean="0"/>
              <a:t> - cienkie  </a:t>
            </a:r>
            <a:br>
              <a:rPr lang="pl-PL" dirty="0" smtClean="0"/>
            </a:br>
            <a:r>
              <a:rPr lang="pl-PL" b="1" dirty="0" err="1" smtClean="0"/>
              <a:t>wavy</a:t>
            </a:r>
            <a:r>
              <a:rPr lang="pl-PL" dirty="0" smtClean="0"/>
              <a:t> - falujące</a:t>
            </a:r>
            <a:br>
              <a:rPr lang="pl-PL" dirty="0" smtClean="0"/>
            </a:br>
            <a:r>
              <a:rPr lang="pl-PL" b="1" dirty="0" err="1" smtClean="0"/>
              <a:t>wear</a:t>
            </a:r>
            <a:r>
              <a:rPr lang="pl-PL" b="1" dirty="0" smtClean="0"/>
              <a:t> </a:t>
            </a:r>
            <a:r>
              <a:rPr lang="pl-PL" b="1" dirty="0" err="1" smtClean="0"/>
              <a:t>one's</a:t>
            </a:r>
            <a:r>
              <a:rPr lang="pl-PL" b="1" dirty="0" smtClean="0"/>
              <a:t> </a:t>
            </a:r>
            <a:r>
              <a:rPr lang="pl-PL" b="1" dirty="0" err="1" smtClean="0"/>
              <a:t>hair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plaits</a:t>
            </a:r>
            <a:r>
              <a:rPr lang="pl-PL" b="1" dirty="0" smtClean="0"/>
              <a:t> </a:t>
            </a:r>
            <a:r>
              <a:rPr lang="pl-PL" dirty="0" smtClean="0"/>
              <a:t>- nosić warkocze</a:t>
            </a:r>
            <a:br>
              <a:rPr lang="pl-PL" dirty="0" smtClean="0"/>
            </a:br>
            <a:r>
              <a:rPr lang="pl-PL" b="1" dirty="0" err="1" smtClean="0"/>
              <a:t>wear</a:t>
            </a:r>
            <a:r>
              <a:rPr lang="pl-PL" b="1" dirty="0" smtClean="0"/>
              <a:t> </a:t>
            </a:r>
            <a:r>
              <a:rPr lang="pl-PL" b="1" dirty="0" err="1" smtClean="0"/>
              <a:t>one's</a:t>
            </a:r>
            <a:r>
              <a:rPr lang="pl-PL" b="1" dirty="0" smtClean="0"/>
              <a:t> </a:t>
            </a:r>
            <a:r>
              <a:rPr lang="pl-PL" b="1" dirty="0" err="1" smtClean="0"/>
              <a:t>hair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a </a:t>
            </a:r>
            <a:r>
              <a:rPr lang="pl-PL" b="1" dirty="0" err="1" smtClean="0"/>
              <a:t>pony-tail</a:t>
            </a:r>
            <a:r>
              <a:rPr lang="pl-PL" b="1" dirty="0" smtClean="0"/>
              <a:t> </a:t>
            </a:r>
            <a:r>
              <a:rPr lang="pl-PL" dirty="0" smtClean="0"/>
              <a:t>- nosić kucyk</a:t>
            </a:r>
            <a:br>
              <a:rPr lang="pl-PL" dirty="0" smtClean="0"/>
            </a:br>
            <a:r>
              <a:rPr lang="pl-PL" b="1" dirty="0" err="1" smtClean="0"/>
              <a:t>white</a:t>
            </a:r>
            <a:r>
              <a:rPr lang="pl-PL" dirty="0" smtClean="0"/>
              <a:t> - siwe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OSOBOWOŚĆ (PERSONALITY)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/>
              <a:t>     </a:t>
            </a:r>
            <a:r>
              <a:rPr lang="pl-PL" sz="2000" b="1" dirty="0" err="1" smtClean="0"/>
              <a:t>Friendly</a:t>
            </a:r>
            <a:r>
              <a:rPr lang="pl-PL" sz="2000" b="1" dirty="0" smtClean="0"/>
              <a:t> </a:t>
            </a:r>
            <a:r>
              <a:rPr lang="pl-PL" sz="2000" dirty="0"/>
              <a:t>– sympatyczny, koleżeński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/>
              <a:t>Bossy</a:t>
            </a:r>
            <a:r>
              <a:rPr lang="pl-PL" sz="2000" dirty="0"/>
              <a:t> – apodyktyczny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Shy</a:t>
            </a:r>
            <a:r>
              <a:rPr lang="pl-PL" sz="2000" dirty="0"/>
              <a:t> - nieśmiały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Talktive</a:t>
            </a:r>
            <a:r>
              <a:rPr lang="pl-PL" sz="2000" dirty="0"/>
              <a:t> - rozmowny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Outgoing</a:t>
            </a:r>
            <a:r>
              <a:rPr lang="pl-PL" sz="2000" dirty="0"/>
              <a:t> - </a:t>
            </a:r>
            <a:r>
              <a:rPr lang="pl-PL" sz="2000" dirty="0" smtClean="0"/>
              <a:t>towarzyski</a:t>
            </a:r>
            <a:br>
              <a:rPr lang="pl-PL" sz="2000" dirty="0" smtClean="0"/>
            </a:br>
            <a:r>
              <a:rPr lang="pl-PL" sz="2000" b="1" dirty="0" err="1"/>
              <a:t>Helpful</a:t>
            </a:r>
            <a:r>
              <a:rPr lang="pl-PL" sz="2000" dirty="0"/>
              <a:t> - </a:t>
            </a:r>
            <a:r>
              <a:rPr lang="pl-PL" sz="2000" dirty="0" smtClean="0"/>
              <a:t>pomocny</a:t>
            </a:r>
            <a:br>
              <a:rPr lang="pl-PL" sz="2000" dirty="0" smtClean="0"/>
            </a:br>
            <a:r>
              <a:rPr lang="pl-PL" sz="2000" b="1" dirty="0" err="1"/>
              <a:t>Hard</a:t>
            </a:r>
            <a:r>
              <a:rPr lang="pl-PL" sz="2000" dirty="0" err="1"/>
              <a:t>-working</a:t>
            </a:r>
            <a:r>
              <a:rPr lang="pl-PL" sz="2000" dirty="0"/>
              <a:t> - </a:t>
            </a:r>
            <a:r>
              <a:rPr lang="pl-PL" sz="2000" dirty="0" err="1" smtClean="0"/>
              <a:t>pracowi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Lazy</a:t>
            </a:r>
            <a:r>
              <a:rPr lang="pl-PL" sz="2000" dirty="0"/>
              <a:t> - </a:t>
            </a:r>
            <a:r>
              <a:rPr lang="pl-PL" sz="2000" dirty="0" smtClean="0"/>
              <a:t>len</a:t>
            </a:r>
            <a:br>
              <a:rPr lang="pl-PL" sz="2000" dirty="0" smtClean="0"/>
            </a:br>
            <a:r>
              <a:rPr lang="pl-PL" sz="2000" b="1" dirty="0" err="1"/>
              <a:t>Easy-going</a:t>
            </a:r>
            <a:r>
              <a:rPr lang="pl-PL" sz="2000" dirty="0"/>
              <a:t> - wygodny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Serious</a:t>
            </a:r>
            <a:r>
              <a:rPr lang="pl-PL" sz="2000" dirty="0"/>
              <a:t> - </a:t>
            </a:r>
            <a:r>
              <a:rPr lang="pl-PL" sz="2000" dirty="0" smtClean="0"/>
              <a:t>poważny</a:t>
            </a:r>
            <a:br>
              <a:rPr lang="pl-PL" sz="2000" dirty="0" smtClean="0"/>
            </a:br>
            <a:r>
              <a:rPr lang="pl-PL" sz="2000" b="1" dirty="0" err="1"/>
              <a:t>Funny</a:t>
            </a:r>
            <a:r>
              <a:rPr lang="pl-PL" sz="2000" dirty="0"/>
              <a:t> - zabawny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Calm</a:t>
            </a:r>
            <a:r>
              <a:rPr lang="pl-PL" sz="2000" dirty="0"/>
              <a:t> - spokojny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Sociable</a:t>
            </a:r>
            <a:r>
              <a:rPr lang="pl-PL" sz="2000" dirty="0"/>
              <a:t> - przyjacielski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Honest</a:t>
            </a:r>
            <a:r>
              <a:rPr lang="pl-PL" sz="2000" b="1" dirty="0"/>
              <a:t> </a:t>
            </a:r>
            <a:r>
              <a:rPr lang="pl-PL" sz="2000" dirty="0"/>
              <a:t>- uczciwy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Cheerfu</a:t>
            </a:r>
            <a:r>
              <a:rPr lang="pl-PL" sz="2000" dirty="0" err="1"/>
              <a:t>l</a:t>
            </a:r>
            <a:r>
              <a:rPr lang="pl-PL" sz="2000" dirty="0"/>
              <a:t> - radosny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/>
              <a:t>Rude</a:t>
            </a:r>
            <a:r>
              <a:rPr lang="pl-PL" sz="2000" dirty="0"/>
              <a:t> - niegrzeczny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Reliable</a:t>
            </a:r>
            <a:r>
              <a:rPr lang="pl-PL" sz="2000" dirty="0"/>
              <a:t> - słowny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Dane personalne - Personal data / details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b="1" dirty="0" err="1"/>
              <a:t>age</a:t>
            </a:r>
            <a:r>
              <a:rPr lang="pl-PL" sz="2000" dirty="0"/>
              <a:t> - wiek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citizen</a:t>
            </a:r>
            <a:r>
              <a:rPr lang="pl-PL" sz="2000" dirty="0"/>
              <a:t> - obywatel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citizenship</a:t>
            </a:r>
            <a:r>
              <a:rPr lang="pl-PL" sz="2000" dirty="0"/>
              <a:t> - obywatelstwo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date</a:t>
            </a:r>
            <a:r>
              <a:rPr lang="pl-PL" sz="2000" b="1" dirty="0"/>
              <a:t> of </a:t>
            </a:r>
            <a:r>
              <a:rPr lang="pl-PL" sz="2000" b="1" dirty="0" err="1"/>
              <a:t>birth</a:t>
            </a:r>
            <a:r>
              <a:rPr lang="pl-PL" sz="2000" b="1" dirty="0"/>
              <a:t> </a:t>
            </a:r>
            <a:r>
              <a:rPr lang="pl-PL" sz="2000" dirty="0"/>
              <a:t>- data urodzenia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female</a:t>
            </a:r>
            <a:r>
              <a:rPr lang="pl-PL" sz="2000" dirty="0"/>
              <a:t> - płci żeńskiej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gender</a:t>
            </a:r>
            <a:r>
              <a:rPr lang="pl-PL" sz="2000" dirty="0"/>
              <a:t> - (formalnie) płeć 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human</a:t>
            </a:r>
            <a:r>
              <a:rPr lang="pl-PL" sz="2000" b="1" dirty="0"/>
              <a:t>, </a:t>
            </a:r>
            <a:r>
              <a:rPr lang="pl-PL" sz="2000" b="1" dirty="0" err="1"/>
              <a:t>human</a:t>
            </a:r>
            <a:r>
              <a:rPr lang="pl-PL" sz="2000" b="1" dirty="0"/>
              <a:t> </a:t>
            </a:r>
            <a:r>
              <a:rPr lang="pl-PL" sz="2000" b="1" dirty="0" err="1"/>
              <a:t>being</a:t>
            </a:r>
            <a:r>
              <a:rPr lang="pl-PL" sz="2000" b="1" dirty="0"/>
              <a:t> </a:t>
            </a:r>
            <a:r>
              <a:rPr lang="pl-PL" sz="2000" dirty="0"/>
              <a:t>- istota </a:t>
            </a:r>
            <a:r>
              <a:rPr lang="pl-PL" sz="2000" dirty="0" smtClean="0"/>
              <a:t>ludzka</a:t>
            </a:r>
            <a:br>
              <a:rPr lang="pl-PL" sz="2000" dirty="0" smtClean="0"/>
            </a:br>
            <a:r>
              <a:rPr lang="pl-PL" sz="2000" b="1" dirty="0" err="1"/>
              <a:t>male</a:t>
            </a:r>
            <a:r>
              <a:rPr lang="pl-PL" sz="2000" dirty="0"/>
              <a:t> - płci męskiej 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man</a:t>
            </a:r>
            <a:r>
              <a:rPr lang="pl-PL" sz="2000" dirty="0"/>
              <a:t> -  mężczyzna, </a:t>
            </a:r>
            <a:r>
              <a:rPr lang="pl-PL" sz="2000" dirty="0" smtClean="0"/>
              <a:t>człowiek</a:t>
            </a:r>
            <a:br>
              <a:rPr lang="pl-PL" sz="2000" dirty="0" smtClean="0"/>
            </a:br>
            <a:r>
              <a:rPr lang="pl-PL" sz="2000" b="1" dirty="0" err="1"/>
              <a:t>nationality</a:t>
            </a:r>
            <a:r>
              <a:rPr lang="pl-PL" sz="2000" dirty="0"/>
              <a:t> - narodowość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occupation</a:t>
            </a:r>
            <a:r>
              <a:rPr lang="pl-PL" sz="2000" dirty="0"/>
              <a:t> - zajęcie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people</a:t>
            </a:r>
            <a:r>
              <a:rPr lang="pl-PL" sz="2000" dirty="0"/>
              <a:t> - ludzie 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/>
              <a:t>person</a:t>
            </a:r>
            <a:r>
              <a:rPr lang="pl-PL" sz="2000" dirty="0"/>
              <a:t> - człowiek, osoba 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/>
              <a:t>place of </a:t>
            </a:r>
            <a:r>
              <a:rPr lang="pl-PL" sz="2000" b="1" dirty="0" err="1"/>
              <a:t>birth</a:t>
            </a:r>
            <a:r>
              <a:rPr lang="pl-PL" sz="2000" b="1" dirty="0"/>
              <a:t> </a:t>
            </a:r>
            <a:r>
              <a:rPr lang="pl-PL" sz="2000" dirty="0"/>
              <a:t>- miejsce urodzenia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err="1"/>
              <a:t>profession</a:t>
            </a:r>
            <a:r>
              <a:rPr lang="pl-PL" sz="2000" dirty="0"/>
              <a:t> - zawód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/>
              <a:t>sex</a:t>
            </a:r>
            <a:r>
              <a:rPr lang="pl-PL" sz="2000" dirty="0"/>
              <a:t> - płeć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u="sng" dirty="0"/>
              <a:t>Stan cywilny - </a:t>
            </a:r>
            <a:r>
              <a:rPr lang="pl-PL" u="sng" dirty="0" err="1"/>
              <a:t>Marital</a:t>
            </a:r>
            <a:r>
              <a:rPr lang="pl-PL" u="sng" dirty="0"/>
              <a:t> status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/>
              <a:t>divorced</a:t>
            </a:r>
            <a:r>
              <a:rPr lang="pl-PL" dirty="0" smtClean="0"/>
              <a:t> - rozwiedziony</a:t>
            </a:r>
            <a:br>
              <a:rPr lang="pl-PL" dirty="0" smtClean="0"/>
            </a:br>
            <a:r>
              <a:rPr lang="pl-PL" b="1" dirty="0" err="1" smtClean="0"/>
              <a:t>married</a:t>
            </a:r>
            <a:r>
              <a:rPr lang="pl-PL" dirty="0" smtClean="0"/>
              <a:t> - żonaty, zamężna</a:t>
            </a:r>
            <a:br>
              <a:rPr lang="pl-PL" dirty="0" smtClean="0"/>
            </a:br>
            <a:r>
              <a:rPr lang="pl-PL" b="1" dirty="0" err="1" smtClean="0"/>
              <a:t>separated</a:t>
            </a:r>
            <a:r>
              <a:rPr lang="pl-PL" dirty="0" smtClean="0"/>
              <a:t> - w separacji</a:t>
            </a:r>
            <a:br>
              <a:rPr lang="pl-PL" dirty="0" smtClean="0"/>
            </a:br>
            <a:r>
              <a:rPr lang="pl-PL" b="1" dirty="0" smtClean="0"/>
              <a:t>single</a:t>
            </a:r>
            <a:r>
              <a:rPr lang="pl-PL" dirty="0" smtClean="0"/>
              <a:t> - wolny</a:t>
            </a:r>
            <a:br>
              <a:rPr lang="pl-PL" dirty="0" smtClean="0"/>
            </a:br>
            <a:r>
              <a:rPr lang="pl-PL" b="1" dirty="0" err="1" smtClean="0"/>
              <a:t>unmarried</a:t>
            </a:r>
            <a:r>
              <a:rPr lang="pl-PL" dirty="0" smtClean="0"/>
              <a:t> - nieżonaty, niezamężna</a:t>
            </a:r>
            <a:br>
              <a:rPr lang="pl-PL" dirty="0" smtClean="0"/>
            </a:br>
            <a:r>
              <a:rPr lang="pl-PL" b="1" dirty="0" err="1" smtClean="0"/>
              <a:t>widow</a:t>
            </a:r>
            <a:r>
              <a:rPr lang="pl-PL" dirty="0" smtClean="0"/>
              <a:t> - wdowa</a:t>
            </a:r>
            <a:br>
              <a:rPr lang="pl-PL" dirty="0" smtClean="0"/>
            </a:br>
            <a:r>
              <a:rPr lang="pl-PL" b="1" dirty="0" err="1" smtClean="0"/>
              <a:t>widower</a:t>
            </a:r>
            <a:r>
              <a:rPr lang="pl-PL" dirty="0" smtClean="0"/>
              <a:t> - wdowiec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err="1"/>
              <a:t>Age</a:t>
            </a:r>
            <a:r>
              <a:rPr lang="pl-PL" u="sng" dirty="0"/>
              <a:t> - wiek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adolescent</a:t>
            </a:r>
            <a:r>
              <a:rPr lang="pl-PL" dirty="0"/>
              <a:t> - młodzieniec, dziewczyna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elderly</a:t>
            </a:r>
            <a:r>
              <a:rPr lang="pl-PL" b="1" dirty="0"/>
              <a:t> </a:t>
            </a:r>
            <a:r>
              <a:rPr lang="pl-PL" dirty="0"/>
              <a:t>- starszy człowiek, osoba, w podeszłym wieku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in</a:t>
            </a:r>
            <a:r>
              <a:rPr lang="pl-PL" b="1" dirty="0"/>
              <a:t> (his/</a:t>
            </a:r>
            <a:r>
              <a:rPr lang="pl-PL" b="1" dirty="0" err="1"/>
              <a:t>her</a:t>
            </a:r>
            <a:r>
              <a:rPr lang="pl-PL" b="1" dirty="0"/>
              <a:t>) </a:t>
            </a:r>
            <a:r>
              <a:rPr lang="pl-PL" b="1" dirty="0" err="1"/>
              <a:t>early</a:t>
            </a:r>
            <a:r>
              <a:rPr lang="pl-PL" b="1" dirty="0"/>
              <a:t> </a:t>
            </a:r>
            <a:r>
              <a:rPr lang="pl-PL" b="1" dirty="0" err="1"/>
              <a:t>forties</a:t>
            </a:r>
            <a:r>
              <a:rPr lang="pl-PL" b="1" dirty="0"/>
              <a:t> </a:t>
            </a:r>
            <a:r>
              <a:rPr lang="pl-PL" dirty="0"/>
              <a:t>(on/a ma trochę ponad 40 lat)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in</a:t>
            </a:r>
            <a:r>
              <a:rPr lang="pl-PL" b="1" dirty="0"/>
              <a:t> (his/</a:t>
            </a:r>
            <a:r>
              <a:rPr lang="pl-PL" b="1" dirty="0" err="1"/>
              <a:t>her</a:t>
            </a:r>
            <a:r>
              <a:rPr lang="pl-PL" b="1" dirty="0"/>
              <a:t>) </a:t>
            </a:r>
            <a:r>
              <a:rPr lang="pl-PL" b="1" dirty="0" err="1"/>
              <a:t>mid</a:t>
            </a:r>
            <a:r>
              <a:rPr lang="pl-PL" b="1" dirty="0"/>
              <a:t> </a:t>
            </a:r>
            <a:r>
              <a:rPr lang="pl-PL" b="1" dirty="0" err="1"/>
              <a:t>twenties</a:t>
            </a:r>
            <a:r>
              <a:rPr lang="pl-PL" b="1" dirty="0"/>
              <a:t> </a:t>
            </a:r>
            <a:r>
              <a:rPr lang="pl-PL" dirty="0"/>
              <a:t>(on/a ma około 25 lat)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in</a:t>
            </a:r>
            <a:r>
              <a:rPr lang="pl-PL" b="1" dirty="0"/>
              <a:t> (his/</a:t>
            </a:r>
            <a:r>
              <a:rPr lang="pl-PL" b="1" dirty="0" err="1"/>
              <a:t>her</a:t>
            </a:r>
            <a:r>
              <a:rPr lang="pl-PL" b="1" dirty="0"/>
              <a:t>) </a:t>
            </a:r>
            <a:r>
              <a:rPr lang="pl-PL" b="1" dirty="0" err="1"/>
              <a:t>late</a:t>
            </a:r>
            <a:r>
              <a:rPr lang="pl-PL" b="1" dirty="0"/>
              <a:t> </a:t>
            </a:r>
            <a:r>
              <a:rPr lang="pl-PL" b="1" dirty="0" err="1"/>
              <a:t>thirties</a:t>
            </a:r>
            <a:r>
              <a:rPr lang="pl-PL" b="1" dirty="0"/>
              <a:t> </a:t>
            </a:r>
            <a:r>
              <a:rPr lang="pl-PL" dirty="0"/>
              <a:t>(on/a jest przed 40-tką)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middle-aged</a:t>
            </a:r>
            <a:r>
              <a:rPr lang="pl-PL" dirty="0"/>
              <a:t> - w średnim wieku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err="1"/>
              <a:t>Build</a:t>
            </a:r>
            <a:r>
              <a:rPr lang="pl-PL" u="sng" dirty="0"/>
              <a:t> - budowa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err="1"/>
              <a:t>athletic</a:t>
            </a:r>
            <a:r>
              <a:rPr lang="pl-PL" dirty="0"/>
              <a:t> - wysportowany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chubby</a:t>
            </a:r>
            <a:r>
              <a:rPr lang="pl-PL" dirty="0"/>
              <a:t> - pucołowaty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chunky</a:t>
            </a:r>
            <a:r>
              <a:rPr lang="pl-PL" dirty="0"/>
              <a:t> - przysadzisty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fat</a:t>
            </a:r>
            <a:r>
              <a:rPr lang="pl-PL" dirty="0"/>
              <a:t> - gruby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have</a:t>
            </a:r>
            <a:r>
              <a:rPr lang="pl-PL" b="1" dirty="0"/>
              <a:t> a </a:t>
            </a:r>
            <a:r>
              <a:rPr lang="pl-PL" b="1" dirty="0" err="1"/>
              <a:t>good</a:t>
            </a:r>
            <a:r>
              <a:rPr lang="pl-PL" b="1" dirty="0"/>
              <a:t> </a:t>
            </a:r>
            <a:r>
              <a:rPr lang="pl-PL" b="1" dirty="0" err="1"/>
              <a:t>figure</a:t>
            </a:r>
            <a:r>
              <a:rPr lang="pl-PL" b="1" dirty="0"/>
              <a:t> </a:t>
            </a:r>
            <a:r>
              <a:rPr lang="pl-PL" dirty="0"/>
              <a:t>- mieć dobrą figurę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have</a:t>
            </a:r>
            <a:r>
              <a:rPr lang="pl-PL" b="1" dirty="0"/>
              <a:t> a </a:t>
            </a:r>
            <a:r>
              <a:rPr lang="pl-PL" b="1" dirty="0" err="1"/>
              <a:t>paunch</a:t>
            </a:r>
            <a:r>
              <a:rPr lang="pl-PL" b="1" dirty="0"/>
              <a:t> </a:t>
            </a:r>
            <a:r>
              <a:rPr lang="pl-PL" dirty="0"/>
              <a:t>- mieć brzuch (poziom rozszerzony)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obese</a:t>
            </a:r>
            <a:r>
              <a:rPr lang="pl-PL" dirty="0"/>
              <a:t> - otyły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overweight</a:t>
            </a:r>
            <a:r>
              <a:rPr lang="pl-PL" dirty="0"/>
              <a:t> - z nadwagą, tęgi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plump</a:t>
            </a:r>
            <a:r>
              <a:rPr lang="pl-PL" dirty="0"/>
              <a:t> - pulchny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skinny</a:t>
            </a:r>
            <a:r>
              <a:rPr lang="pl-PL" dirty="0"/>
              <a:t> - bardzo chudy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slim</a:t>
            </a:r>
            <a:r>
              <a:rPr lang="pl-PL" dirty="0"/>
              <a:t> - szczupły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stocky</a:t>
            </a:r>
            <a:r>
              <a:rPr lang="pl-PL" dirty="0"/>
              <a:t> - krępy, przysadzisty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thin</a:t>
            </a:r>
            <a:r>
              <a:rPr lang="pl-PL" dirty="0"/>
              <a:t> - chudy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well-built</a:t>
            </a:r>
            <a:r>
              <a:rPr lang="pl-PL" dirty="0"/>
              <a:t> - dobrze zbudowany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/>
              <a:t>Face - Twarz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err="1"/>
              <a:t>beard</a:t>
            </a:r>
            <a:r>
              <a:rPr lang="pl-PL" dirty="0"/>
              <a:t> - broda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birthmark</a:t>
            </a:r>
            <a:r>
              <a:rPr lang="pl-PL" dirty="0"/>
              <a:t> - znamię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bushy</a:t>
            </a:r>
            <a:r>
              <a:rPr lang="pl-PL" b="1" dirty="0"/>
              <a:t> </a:t>
            </a:r>
            <a:r>
              <a:rPr lang="pl-PL" b="1" dirty="0" err="1"/>
              <a:t>eyebrows</a:t>
            </a:r>
            <a:r>
              <a:rPr lang="pl-PL" b="1" dirty="0"/>
              <a:t> </a:t>
            </a:r>
            <a:r>
              <a:rPr lang="pl-PL" dirty="0"/>
              <a:t>- krzaczaste brwi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cheekbones</a:t>
            </a:r>
            <a:r>
              <a:rPr lang="pl-PL" dirty="0"/>
              <a:t> - kości policzkowe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clean-shaven</a:t>
            </a:r>
            <a:r>
              <a:rPr lang="pl-PL" dirty="0"/>
              <a:t> - gładko ogolony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distinguishing</a:t>
            </a:r>
            <a:r>
              <a:rPr lang="pl-PL" b="1" dirty="0"/>
              <a:t> </a:t>
            </a:r>
            <a:r>
              <a:rPr lang="pl-PL" b="1" dirty="0" err="1"/>
              <a:t>features</a:t>
            </a:r>
            <a:r>
              <a:rPr lang="pl-PL" b="1" dirty="0"/>
              <a:t> </a:t>
            </a:r>
            <a:r>
              <a:rPr lang="pl-PL" dirty="0"/>
              <a:t>- cechy szczególne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freckles</a:t>
            </a:r>
            <a:r>
              <a:rPr lang="pl-PL" dirty="0"/>
              <a:t> - piegi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moustache</a:t>
            </a:r>
            <a:r>
              <a:rPr lang="pl-PL" dirty="0"/>
              <a:t> - wąsy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scar</a:t>
            </a:r>
            <a:r>
              <a:rPr lang="pl-PL" dirty="0"/>
              <a:t> - blizna, szrama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tattoo</a:t>
            </a:r>
            <a:r>
              <a:rPr lang="pl-PL" dirty="0"/>
              <a:t> - tatuaż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wrinkles</a:t>
            </a:r>
            <a:r>
              <a:rPr lang="pl-PL" dirty="0"/>
              <a:t> - zmarszczki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err="1"/>
              <a:t>Hair</a:t>
            </a:r>
            <a:r>
              <a:rPr lang="pl-PL" u="sng" dirty="0"/>
              <a:t> - Włosy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err="1"/>
              <a:t>bald</a:t>
            </a:r>
            <a:r>
              <a:rPr lang="pl-PL" dirty="0"/>
              <a:t> - łysy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blonde</a:t>
            </a:r>
            <a:r>
              <a:rPr lang="pl-PL" b="1" dirty="0"/>
              <a:t> / blond (</a:t>
            </a:r>
            <a:r>
              <a:rPr lang="pl-PL" b="1" dirty="0" err="1"/>
              <a:t>AmE</a:t>
            </a:r>
            <a:r>
              <a:rPr lang="pl-PL" b="1" dirty="0"/>
              <a:t>) - jasne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err="1"/>
              <a:t>coarse</a:t>
            </a:r>
            <a:r>
              <a:rPr lang="pl-PL" b="1" dirty="0"/>
              <a:t> </a:t>
            </a:r>
            <a:r>
              <a:rPr lang="pl-PL" dirty="0"/>
              <a:t>- grube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curly</a:t>
            </a:r>
            <a:r>
              <a:rPr lang="pl-PL" dirty="0"/>
              <a:t> - kręcone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dark</a:t>
            </a:r>
            <a:r>
              <a:rPr lang="pl-PL" dirty="0"/>
              <a:t> - ciemne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dyed</a:t>
            </a:r>
            <a:r>
              <a:rPr lang="pl-PL" dirty="0"/>
              <a:t> - farbowane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/>
              <a:t>fair</a:t>
            </a:r>
            <a:r>
              <a:rPr lang="pl-PL" dirty="0"/>
              <a:t> - jasne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fine</a:t>
            </a:r>
            <a:r>
              <a:rPr lang="pl-PL" dirty="0"/>
              <a:t> - cienkie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ginger</a:t>
            </a:r>
            <a:r>
              <a:rPr lang="pl-PL" dirty="0"/>
              <a:t> - rude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gray</a:t>
            </a:r>
            <a:r>
              <a:rPr lang="pl-PL" dirty="0"/>
              <a:t> - siwe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have</a:t>
            </a:r>
            <a:r>
              <a:rPr lang="pl-PL" b="1" dirty="0"/>
              <a:t> a </a:t>
            </a:r>
            <a:r>
              <a:rPr lang="pl-PL" b="1" dirty="0" err="1"/>
              <a:t>fringe</a:t>
            </a:r>
            <a:r>
              <a:rPr lang="pl-PL" b="1" dirty="0"/>
              <a:t> </a:t>
            </a:r>
            <a:r>
              <a:rPr lang="pl-PL" dirty="0"/>
              <a:t>- mieć grzywkę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/>
              <a:t>have</a:t>
            </a:r>
            <a:r>
              <a:rPr lang="pl-PL" b="1" dirty="0"/>
              <a:t> a </a:t>
            </a:r>
            <a:r>
              <a:rPr lang="pl-PL" b="1" dirty="0" err="1"/>
              <a:t>haircut</a:t>
            </a:r>
            <a:r>
              <a:rPr lang="pl-PL" b="1" dirty="0"/>
              <a:t> </a:t>
            </a:r>
            <a:r>
              <a:rPr lang="pl-PL" dirty="0"/>
              <a:t>- ostrzyc się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/>
              <a:t>long</a:t>
            </a:r>
            <a:r>
              <a:rPr lang="pl-PL" dirty="0"/>
              <a:t> </a:t>
            </a:r>
            <a:r>
              <a:rPr lang="pl-PL" dirty="0" smtClean="0"/>
              <a:t>- długie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u="sng" dirty="0" err="1"/>
              <a:t>Height</a:t>
            </a:r>
            <a:r>
              <a:rPr lang="pl-PL" b="1" u="sng" dirty="0"/>
              <a:t> - wzrost</a:t>
            </a:r>
            <a:endParaRPr lang="pl-PL" b="1" dirty="0"/>
          </a:p>
          <a:p>
            <a:r>
              <a:rPr lang="pl-PL" dirty="0"/>
              <a:t>medium </a:t>
            </a:r>
            <a:r>
              <a:rPr lang="pl-PL" dirty="0" err="1"/>
              <a:t>height</a:t>
            </a:r>
            <a:r>
              <a:rPr lang="pl-PL" dirty="0"/>
              <a:t> - średniego wzrostu</a:t>
            </a:r>
            <a:br>
              <a:rPr lang="pl-PL" dirty="0"/>
            </a:br>
            <a:r>
              <a:rPr lang="pl-PL" dirty="0" err="1"/>
              <a:t>short</a:t>
            </a:r>
            <a:r>
              <a:rPr lang="pl-PL" dirty="0"/>
              <a:t> - niski </a:t>
            </a:r>
            <a:br>
              <a:rPr lang="pl-PL" dirty="0"/>
            </a:br>
            <a:r>
              <a:rPr lang="pl-PL" dirty="0" err="1"/>
              <a:t>tall</a:t>
            </a:r>
            <a:r>
              <a:rPr lang="pl-PL" dirty="0"/>
              <a:t> - wysoki</a:t>
            </a:r>
          </a:p>
          <a:p>
            <a:r>
              <a:rPr lang="pl-PL" b="1" u="sng" dirty="0" err="1"/>
              <a:t>Nose</a:t>
            </a:r>
            <a:r>
              <a:rPr lang="pl-PL" b="1" u="sng" dirty="0"/>
              <a:t> - nos</a:t>
            </a:r>
            <a:endParaRPr lang="pl-PL" b="1" dirty="0"/>
          </a:p>
          <a:p>
            <a:r>
              <a:rPr lang="pl-PL" dirty="0" err="1"/>
              <a:t>flat</a:t>
            </a:r>
            <a:r>
              <a:rPr lang="pl-PL" dirty="0"/>
              <a:t> - spłaszczony</a:t>
            </a:r>
            <a:br>
              <a:rPr lang="pl-PL" dirty="0"/>
            </a:br>
            <a:r>
              <a:rPr lang="pl-PL" dirty="0" err="1"/>
              <a:t>pointed</a:t>
            </a:r>
            <a:r>
              <a:rPr lang="pl-PL" dirty="0"/>
              <a:t> - spiczasty</a:t>
            </a:r>
            <a:br>
              <a:rPr lang="pl-PL" dirty="0"/>
            </a:br>
            <a:r>
              <a:rPr lang="pl-PL" dirty="0" err="1"/>
              <a:t>snub</a:t>
            </a:r>
            <a:r>
              <a:rPr lang="pl-PL" dirty="0"/>
              <a:t> - zadarty</a:t>
            </a:r>
          </a:p>
          <a:p>
            <a:r>
              <a:rPr lang="pl-PL" b="1" u="sng" dirty="0"/>
              <a:t>Skin </a:t>
            </a:r>
            <a:r>
              <a:rPr lang="pl-PL" b="1" u="sng" dirty="0" err="1"/>
              <a:t>colour</a:t>
            </a:r>
            <a:r>
              <a:rPr lang="pl-PL" b="1" u="sng" dirty="0"/>
              <a:t> - kolor skóry</a:t>
            </a:r>
            <a:endParaRPr lang="pl-PL" b="1" dirty="0"/>
          </a:p>
          <a:p>
            <a:r>
              <a:rPr lang="pl-PL" dirty="0" err="1"/>
              <a:t>black</a:t>
            </a:r>
            <a:r>
              <a:rPr lang="pl-PL" dirty="0"/>
              <a:t> - czarny</a:t>
            </a:r>
            <a:br>
              <a:rPr lang="pl-PL" dirty="0"/>
            </a:br>
            <a:r>
              <a:rPr lang="pl-PL" dirty="0" err="1"/>
              <a:t>dark-skinned</a:t>
            </a:r>
            <a:r>
              <a:rPr lang="pl-PL" dirty="0"/>
              <a:t> - o ciemnej skórze</a:t>
            </a:r>
            <a:br>
              <a:rPr lang="pl-PL" dirty="0"/>
            </a:br>
            <a:r>
              <a:rPr lang="pl-PL" dirty="0" err="1"/>
              <a:t>fair-skinned</a:t>
            </a:r>
            <a:r>
              <a:rPr lang="pl-PL" dirty="0"/>
              <a:t> - o jasnej skórze</a:t>
            </a:r>
            <a:br>
              <a:rPr lang="pl-PL" dirty="0"/>
            </a:br>
            <a:r>
              <a:rPr lang="pl-PL" dirty="0" err="1"/>
              <a:t>yellow</a:t>
            </a:r>
            <a:r>
              <a:rPr lang="pl-PL" dirty="0"/>
              <a:t> - żółty</a:t>
            </a:r>
            <a:br>
              <a:rPr lang="pl-PL" dirty="0"/>
            </a:br>
            <a:r>
              <a:rPr lang="pl-PL" dirty="0" err="1"/>
              <a:t>white</a:t>
            </a:r>
            <a:r>
              <a:rPr lang="pl-PL" dirty="0"/>
              <a:t> - biały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69</Words>
  <Application>Microsoft Office PowerPoint</Application>
  <PresentationFormat>Pokaz na ekranie (4:3)</PresentationFormat>
  <Paragraphs>23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Przesilenie</vt:lpstr>
      <vt:lpstr>CZŁOWIEK   </vt:lpstr>
      <vt:lpstr>OSOBOWOŚĆ (PERSONALITY)</vt:lpstr>
      <vt:lpstr>Dane personalne - Personal data / details</vt:lpstr>
      <vt:lpstr>Stan cywilny - Marital status</vt:lpstr>
      <vt:lpstr>Age - wiek</vt:lpstr>
      <vt:lpstr>Build - budowa</vt:lpstr>
      <vt:lpstr>Face - Twarz</vt:lpstr>
      <vt:lpstr>Hair - Włosy</vt:lpstr>
      <vt:lpstr>Slajd 9</vt:lpstr>
      <vt:lpstr>Slajd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CZŁOWIEK</dc:title>
  <dc:creator>Dsmian</dc:creator>
  <cp:lastModifiedBy>Dsmian</cp:lastModifiedBy>
  <cp:revision>14</cp:revision>
  <dcterms:created xsi:type="dcterms:W3CDTF">2016-02-04T21:27:36Z</dcterms:created>
  <dcterms:modified xsi:type="dcterms:W3CDTF">2016-02-05T07:41:35Z</dcterms:modified>
</cp:coreProperties>
</file>