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Łącznik prosty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ytuł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5" name="Podtytuł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1" name="Symbol zastępczy daty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Symbol zastępczy obrazu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tytuł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1" name="Symbol zastępczy teks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7" name="Symbol zastępczy daty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0116D02-179F-4BA0-8880-9FEA98C24D45}" type="datetimeFigureOut">
              <a:rPr lang="pl-PL" smtClean="0"/>
              <a:pPr/>
              <a:t>2016-02-05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6" name="Symbol zastępczy numeru slajd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E3F6471-3A1B-43DB-AF66-1B8F6342E5F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gless.pl/artykul/gramatyka-angielska-czas-present-simpl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PRESENT CONTINUOUS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czas teraźniejszy ciągły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Opis czasu</a:t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Czas </a:t>
            </a:r>
            <a:r>
              <a:rPr lang="pl-PL" dirty="0" err="1"/>
              <a:t>Present</a:t>
            </a:r>
            <a:r>
              <a:rPr lang="pl-PL" dirty="0"/>
              <a:t> </a:t>
            </a:r>
            <a:r>
              <a:rPr lang="pl-PL" dirty="0" err="1"/>
              <a:t>Continuous</a:t>
            </a:r>
            <a:r>
              <a:rPr lang="pl-PL" dirty="0"/>
              <a:t> jest czasem teraźniejszym ciągłym, którego najczęściej używamy do opisywania czynności, które dzieją się w chwili mówienia. W języku polskim nie ma on swojego odpowiednika, dlatego warto dokładnie zaznajomić się z jego konstrukcją, jak i użyciem.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Użycie czasu </a:t>
            </a:r>
            <a:r>
              <a:rPr lang="pl-PL" b="1" dirty="0" err="1" smtClean="0"/>
              <a:t>Present</a:t>
            </a:r>
            <a:r>
              <a:rPr lang="pl-PL" b="1" dirty="0" smtClean="0"/>
              <a:t> </a:t>
            </a:r>
            <a:r>
              <a:rPr lang="pl-PL" b="1" dirty="0" err="1" smtClean="0"/>
              <a:t>Continuous</a:t>
            </a:r>
            <a:r>
              <a:rPr lang="pl-PL" b="1" dirty="0"/>
              <a:t/>
            </a:r>
            <a:br>
              <a:rPr lang="pl-PL" b="1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124744"/>
            <a:ext cx="7834064" cy="5102027"/>
          </a:xfrm>
        </p:spPr>
        <p:txBody>
          <a:bodyPr>
            <a:noAutofit/>
          </a:bodyPr>
          <a:lstStyle/>
          <a:p>
            <a:r>
              <a:rPr lang="pl-PL" sz="3600" dirty="0"/>
              <a:t>Czasu </a:t>
            </a:r>
            <a:r>
              <a:rPr lang="pl-PL" sz="3600" dirty="0" err="1"/>
              <a:t>Present</a:t>
            </a:r>
            <a:r>
              <a:rPr lang="pl-PL" sz="3600" dirty="0"/>
              <a:t> </a:t>
            </a:r>
            <a:r>
              <a:rPr lang="pl-PL" sz="3600" dirty="0" err="1"/>
              <a:t>Continuous</a:t>
            </a:r>
            <a:r>
              <a:rPr lang="pl-PL" sz="3600" dirty="0"/>
              <a:t> używamy w przypadku</a:t>
            </a:r>
            <a:r>
              <a:rPr lang="pl-PL" sz="3600" dirty="0" smtClean="0"/>
              <a:t>:</a:t>
            </a:r>
            <a:endParaRPr lang="pl-PL" sz="2000" dirty="0" smtClean="0"/>
          </a:p>
          <a:p>
            <a:r>
              <a:rPr lang="pl-PL" sz="2000" dirty="0"/>
              <a:t>1. </a:t>
            </a:r>
            <a:r>
              <a:rPr lang="pl-PL" sz="2000" b="1" dirty="0"/>
              <a:t>Opisu czynności, które dzieją się w chwili mówienia, np.</a:t>
            </a:r>
          </a:p>
          <a:p>
            <a:r>
              <a:rPr lang="pl-PL" sz="2000" dirty="0"/>
              <a:t>My </a:t>
            </a:r>
            <a:r>
              <a:rPr lang="pl-PL" sz="2000" dirty="0" err="1"/>
              <a:t>mother</a:t>
            </a:r>
            <a:r>
              <a:rPr lang="pl-PL" sz="2000" dirty="0"/>
              <a:t> </a:t>
            </a:r>
            <a:r>
              <a:rPr lang="pl-PL" sz="2000" dirty="0" err="1"/>
              <a:t>is</a:t>
            </a:r>
            <a:r>
              <a:rPr lang="pl-PL" sz="2000" dirty="0"/>
              <a:t> </a:t>
            </a:r>
            <a:r>
              <a:rPr lang="pl-PL" sz="2000" dirty="0" err="1"/>
              <a:t>reading</a:t>
            </a:r>
            <a:r>
              <a:rPr lang="pl-PL" sz="2000" dirty="0"/>
              <a:t> a </a:t>
            </a:r>
            <a:r>
              <a:rPr lang="pl-PL" sz="2000" dirty="0" err="1"/>
              <a:t>book</a:t>
            </a:r>
            <a:r>
              <a:rPr lang="pl-PL" sz="2000" dirty="0"/>
              <a:t> </a:t>
            </a:r>
            <a:r>
              <a:rPr lang="pl-PL" sz="2000" dirty="0" err="1"/>
              <a:t>now</a:t>
            </a:r>
            <a:r>
              <a:rPr lang="pl-PL" sz="2000" dirty="0"/>
              <a:t>. (Moja matka czyta teraz książkę.)</a:t>
            </a:r>
          </a:p>
          <a:p>
            <a:r>
              <a:rPr lang="pl-PL" sz="1800" b="1" dirty="0"/>
              <a:t>2</a:t>
            </a:r>
            <a:r>
              <a:rPr lang="pl-PL" sz="2000" b="1" dirty="0"/>
              <a:t>. Opisu dłuższych czynności, które niekoniecznie dzieją się w momencie mówienia, np.</a:t>
            </a:r>
          </a:p>
          <a:p>
            <a:r>
              <a:rPr lang="pl-PL" sz="2000" dirty="0"/>
              <a:t>I </a:t>
            </a:r>
            <a:r>
              <a:rPr lang="pl-PL" sz="2000" dirty="0" err="1"/>
              <a:t>am</a:t>
            </a:r>
            <a:r>
              <a:rPr lang="pl-PL" sz="2000" dirty="0"/>
              <a:t> </a:t>
            </a:r>
            <a:r>
              <a:rPr lang="pl-PL" sz="2000" dirty="0" err="1"/>
              <a:t>studying</a:t>
            </a:r>
            <a:r>
              <a:rPr lang="pl-PL" sz="2000" dirty="0"/>
              <a:t> to </a:t>
            </a:r>
            <a:r>
              <a:rPr lang="pl-PL" sz="2000" dirty="0" err="1"/>
              <a:t>become</a:t>
            </a:r>
            <a:r>
              <a:rPr lang="pl-PL" sz="2000" dirty="0"/>
              <a:t> a </a:t>
            </a:r>
            <a:r>
              <a:rPr lang="pl-PL" sz="2000" dirty="0" err="1"/>
              <a:t>physician</a:t>
            </a:r>
            <a:r>
              <a:rPr lang="pl-PL" sz="2000" dirty="0"/>
              <a:t>. (Uczę się, aby zostać lekarzem.)</a:t>
            </a:r>
          </a:p>
          <a:p>
            <a:r>
              <a:rPr lang="pl-PL" sz="2000" b="1" dirty="0"/>
              <a:t>3. Opisu nadchodzących, ustalonych już wydarzeń, bądź takich, które się nie wydarzą, np</a:t>
            </a:r>
            <a:r>
              <a:rPr lang="pl-PL" sz="2000" dirty="0"/>
              <a:t>.</a:t>
            </a:r>
          </a:p>
          <a:p>
            <a:r>
              <a:rPr lang="pl-PL" sz="2000" dirty="0"/>
              <a:t>We </a:t>
            </a:r>
            <a:r>
              <a:rPr lang="pl-PL" sz="2000" dirty="0" err="1"/>
              <a:t>are</a:t>
            </a:r>
            <a:r>
              <a:rPr lang="pl-PL" sz="2000" dirty="0"/>
              <a:t> </a:t>
            </a:r>
            <a:r>
              <a:rPr lang="pl-PL" sz="2000" dirty="0" err="1"/>
              <a:t>meeting</a:t>
            </a:r>
            <a:r>
              <a:rPr lang="pl-PL" sz="2000" dirty="0"/>
              <a:t> </a:t>
            </a:r>
            <a:r>
              <a:rPr lang="pl-PL" sz="2000" dirty="0" err="1"/>
              <a:t>with</a:t>
            </a:r>
            <a:r>
              <a:rPr lang="pl-PL" sz="2000" dirty="0"/>
              <a:t> James </a:t>
            </a:r>
            <a:r>
              <a:rPr lang="pl-PL" sz="2000" dirty="0" err="1"/>
              <a:t>this</a:t>
            </a:r>
            <a:r>
              <a:rPr lang="pl-PL" sz="2000" dirty="0"/>
              <a:t> </a:t>
            </a:r>
            <a:r>
              <a:rPr lang="pl-PL" sz="2000" dirty="0" err="1"/>
              <a:t>evening</a:t>
            </a:r>
            <a:r>
              <a:rPr lang="pl-PL" sz="2000" dirty="0"/>
              <a:t>. (Spotykamy się z Jamesem dziś wieczorem.)</a:t>
            </a:r>
          </a:p>
          <a:p>
            <a:endParaRPr lang="pl-PL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b="1" dirty="0" smtClean="0"/>
              <a:t>4</a:t>
            </a:r>
            <a:r>
              <a:rPr lang="pl-PL" dirty="0" smtClean="0"/>
              <a:t>. </a:t>
            </a:r>
            <a:r>
              <a:rPr lang="pl-PL" b="1" dirty="0" smtClean="0"/>
              <a:t>Opisu czegoś, co nas irytuje</a:t>
            </a:r>
            <a:r>
              <a:rPr lang="pl-PL" dirty="0" smtClean="0"/>
              <a:t>. Pojawiającymi się w tym przypadku przysłówkami czasu są najczęściej </a:t>
            </a:r>
            <a:r>
              <a:rPr lang="pl-PL" i="1" dirty="0" err="1" smtClean="0"/>
              <a:t>constantly</a:t>
            </a:r>
            <a:r>
              <a:rPr lang="pl-PL" dirty="0" smtClean="0"/>
              <a:t> (ciągle) i </a:t>
            </a:r>
            <a:r>
              <a:rPr lang="pl-PL" i="1" dirty="0" err="1" smtClean="0"/>
              <a:t>always</a:t>
            </a:r>
            <a:r>
              <a:rPr lang="pl-PL" dirty="0" smtClean="0"/>
              <a:t> (zawsze), które są domeną czasu </a:t>
            </a:r>
            <a:r>
              <a:rPr lang="pl-PL" b="1" dirty="0" err="1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Present</a:t>
            </a:r>
            <a:r>
              <a:rPr lang="pl-PL" b="1" dirty="0" smtClean="0">
                <a:solidFill>
                  <a:schemeClr val="accent3">
                    <a:lumMod val="50000"/>
                  </a:schemeClr>
                </a:solidFill>
                <a:hlinkClick r:id="rId2"/>
              </a:rPr>
              <a:t> Simple</a:t>
            </a:r>
            <a:r>
              <a:rPr lang="pl-PL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pl-PL" dirty="0" smtClean="0"/>
              <a:t>To kontekst oraz konstrukcja zdania posłuży nam do poprawnego zidentyfikowania czasu.</a:t>
            </a:r>
          </a:p>
          <a:p>
            <a:r>
              <a:rPr lang="pl-PL" dirty="0" smtClean="0"/>
              <a:t>Steve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always</a:t>
            </a:r>
            <a:r>
              <a:rPr lang="pl-PL" dirty="0" smtClean="0"/>
              <a:t> </a:t>
            </a:r>
            <a:r>
              <a:rPr lang="pl-PL" dirty="0" err="1" smtClean="0"/>
              <a:t>biting</a:t>
            </a:r>
            <a:r>
              <a:rPr lang="pl-PL" dirty="0" smtClean="0"/>
              <a:t> his </a:t>
            </a:r>
            <a:r>
              <a:rPr lang="pl-PL" dirty="0" err="1" smtClean="0"/>
              <a:t>nails</a:t>
            </a:r>
            <a:r>
              <a:rPr lang="pl-PL" dirty="0" smtClean="0"/>
              <a:t>. (Steve zawsze obgryza paznokcie.)</a:t>
            </a:r>
          </a:p>
          <a:p>
            <a:r>
              <a:rPr lang="pl-PL" b="1" dirty="0" smtClean="0"/>
              <a:t>5. Kiedy mówimy o stanach chwilowych</a:t>
            </a:r>
            <a:r>
              <a:rPr lang="pl-PL" dirty="0" smtClean="0"/>
              <a:t>, np.</a:t>
            </a:r>
          </a:p>
          <a:p>
            <a:r>
              <a:rPr lang="pl-PL" dirty="0" smtClean="0"/>
              <a:t>I </a:t>
            </a:r>
            <a:r>
              <a:rPr lang="pl-PL" dirty="0" err="1" smtClean="0"/>
              <a:t>am</a:t>
            </a:r>
            <a:r>
              <a:rPr lang="pl-PL" dirty="0" smtClean="0"/>
              <a:t> </a:t>
            </a:r>
            <a:r>
              <a:rPr lang="pl-PL" dirty="0" err="1" smtClean="0"/>
              <a:t>staying</a:t>
            </a:r>
            <a:r>
              <a:rPr lang="pl-PL" dirty="0" smtClean="0"/>
              <a:t> </a:t>
            </a:r>
            <a:r>
              <a:rPr lang="pl-PL" dirty="0" err="1" smtClean="0"/>
              <a:t>at</a:t>
            </a:r>
            <a:r>
              <a:rPr lang="pl-PL" dirty="0" smtClean="0"/>
              <a:t> </a:t>
            </a:r>
            <a:r>
              <a:rPr lang="pl-PL" dirty="0" err="1" smtClean="0"/>
              <a:t>Clark's</a:t>
            </a:r>
            <a:r>
              <a:rPr lang="pl-PL" dirty="0" smtClean="0"/>
              <a:t> place </a:t>
            </a:r>
            <a:r>
              <a:rPr lang="pl-PL" dirty="0" err="1" smtClean="0"/>
              <a:t>until</a:t>
            </a:r>
            <a:r>
              <a:rPr lang="pl-PL" dirty="0" smtClean="0"/>
              <a:t> I </a:t>
            </a:r>
            <a:r>
              <a:rPr lang="pl-PL" dirty="0" err="1" smtClean="0"/>
              <a:t>find</a:t>
            </a:r>
            <a:r>
              <a:rPr lang="pl-PL" dirty="0" smtClean="0"/>
              <a:t> a </a:t>
            </a:r>
            <a:r>
              <a:rPr lang="pl-PL" dirty="0" err="1" smtClean="0"/>
              <a:t>new</a:t>
            </a:r>
            <a:r>
              <a:rPr lang="pl-PL" dirty="0" smtClean="0"/>
              <a:t> </a:t>
            </a:r>
            <a:r>
              <a:rPr lang="pl-PL" dirty="0" err="1" smtClean="0"/>
              <a:t>flat</a:t>
            </a:r>
            <a:r>
              <a:rPr lang="pl-PL" dirty="0" smtClean="0"/>
              <a:t>. (Mieszkam u </a:t>
            </a:r>
            <a:r>
              <a:rPr lang="pl-PL" dirty="0" err="1" smtClean="0"/>
              <a:t>Clark'a</a:t>
            </a:r>
            <a:r>
              <a:rPr lang="pl-PL" dirty="0" smtClean="0"/>
              <a:t> dopóki nie znajdę nowego mieszkania.)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sz="3100" dirty="0" smtClean="0"/>
              <a:t>Konstrukcja zdań twierdzących w czasie </a:t>
            </a:r>
            <a:r>
              <a:rPr lang="pl-PL" sz="3100" dirty="0" err="1" smtClean="0"/>
              <a:t>Present</a:t>
            </a:r>
            <a:r>
              <a:rPr lang="pl-PL" sz="3100" dirty="0" smtClean="0"/>
              <a:t> </a:t>
            </a:r>
            <a:r>
              <a:rPr lang="pl-PL" sz="3100" dirty="0" err="1" smtClean="0"/>
              <a:t>Continuous</a:t>
            </a:r>
            <a:endParaRPr lang="pl-PL" sz="31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Podmiot + czasownik</a:t>
            </a:r>
            <a:r>
              <a:rPr lang="pl-PL" i="1" dirty="0" smtClean="0"/>
              <a:t> to be</a:t>
            </a:r>
            <a:r>
              <a:rPr lang="pl-PL" dirty="0" smtClean="0"/>
              <a:t> (w odpowiedniej formie) + czasownik + końcówka </a:t>
            </a:r>
            <a:r>
              <a:rPr lang="pl-PL" i="1" dirty="0" err="1" smtClean="0"/>
              <a:t>ing</a:t>
            </a:r>
            <a:r>
              <a:rPr lang="pl-PL" dirty="0" smtClean="0"/>
              <a:t> + reszta zdania</a:t>
            </a:r>
          </a:p>
          <a:p>
            <a:r>
              <a:rPr lang="pl-PL" dirty="0" err="1" smtClean="0"/>
              <a:t>People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 </a:t>
            </a:r>
            <a:r>
              <a:rPr lang="pl-PL" dirty="0" err="1" smtClean="0"/>
              <a:t>complaining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current</a:t>
            </a:r>
            <a:r>
              <a:rPr lang="pl-PL" dirty="0" smtClean="0"/>
              <a:t> </a:t>
            </a:r>
            <a:r>
              <a:rPr lang="pl-PL" dirty="0" err="1" smtClean="0"/>
              <a:t>price</a:t>
            </a:r>
            <a:r>
              <a:rPr lang="pl-PL" dirty="0" smtClean="0"/>
              <a:t> of </a:t>
            </a:r>
            <a:r>
              <a:rPr lang="pl-PL" dirty="0" err="1" smtClean="0"/>
              <a:t>fuel</a:t>
            </a:r>
            <a:r>
              <a:rPr lang="pl-PL" dirty="0" smtClean="0"/>
              <a:t>. (Ludzie narzekają na obecną cenę paliwa.)</a:t>
            </a:r>
          </a:p>
          <a:p>
            <a:r>
              <a:rPr lang="pl-PL" dirty="0" smtClean="0"/>
              <a:t>Czasownik</a:t>
            </a:r>
            <a:r>
              <a:rPr lang="pl-PL" i="1" dirty="0" smtClean="0"/>
              <a:t> to be</a:t>
            </a:r>
            <a:r>
              <a:rPr lang="pl-PL" dirty="0" smtClean="0"/>
              <a:t> jest bardzo ważny w czasie </a:t>
            </a:r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r>
              <a:rPr lang="pl-PL" dirty="0" smtClean="0"/>
              <a:t>. Pojawia się on zawsze przed czasownikiem właściwym, a jego odmiana wygląda następująco:</a:t>
            </a:r>
          </a:p>
          <a:p>
            <a:r>
              <a:rPr lang="pl-PL" dirty="0" smtClean="0"/>
              <a:t>I </a:t>
            </a:r>
            <a:r>
              <a:rPr lang="pl-PL" dirty="0" err="1" smtClean="0"/>
              <a:t>am</a:t>
            </a:r>
            <a:r>
              <a:rPr lang="pl-PL" dirty="0" smtClean="0"/>
              <a:t>                    We </a:t>
            </a:r>
            <a:r>
              <a:rPr lang="pl-PL" dirty="0" err="1" smtClean="0"/>
              <a:t>are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>              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He/</a:t>
            </a:r>
            <a:r>
              <a:rPr lang="pl-PL" dirty="0" err="1" smtClean="0"/>
              <a:t>she</a:t>
            </a:r>
            <a:r>
              <a:rPr lang="pl-PL" dirty="0" smtClean="0"/>
              <a:t>/</a:t>
            </a:r>
            <a:r>
              <a:rPr lang="pl-PL" dirty="0" err="1" smtClean="0"/>
              <a:t>it</a:t>
            </a:r>
            <a:r>
              <a:rPr lang="pl-PL" dirty="0" smtClean="0"/>
              <a:t>/ </a:t>
            </a:r>
            <a:r>
              <a:rPr lang="pl-PL" dirty="0" err="1" smtClean="0"/>
              <a:t>is</a:t>
            </a:r>
            <a:r>
              <a:rPr lang="pl-PL" dirty="0" smtClean="0"/>
              <a:t>       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are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900" dirty="0" smtClean="0"/>
              <a:t>Przeczenia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Aby utworzyć przeczenie w czasie </a:t>
            </a:r>
            <a:r>
              <a:rPr lang="pl-PL" dirty="0" err="1" smtClean="0"/>
              <a:t>Present</a:t>
            </a:r>
            <a:r>
              <a:rPr lang="pl-PL" dirty="0" smtClean="0"/>
              <a:t> </a:t>
            </a:r>
            <a:r>
              <a:rPr lang="pl-PL" dirty="0" err="1" smtClean="0"/>
              <a:t>Continuous</a:t>
            </a:r>
            <a:r>
              <a:rPr lang="pl-PL" dirty="0" smtClean="0"/>
              <a:t>, wystarczy wstawić słówko</a:t>
            </a:r>
            <a:r>
              <a:rPr lang="pl-PL" i="1" dirty="0" smtClean="0"/>
              <a:t> not</a:t>
            </a:r>
            <a:r>
              <a:rPr lang="pl-PL" dirty="0" smtClean="0"/>
              <a:t> po odpowiednio odmienionym czasowniku </a:t>
            </a:r>
            <a:r>
              <a:rPr lang="pl-PL" i="1" dirty="0" smtClean="0"/>
              <a:t>to be</a:t>
            </a:r>
            <a:r>
              <a:rPr lang="pl-PL" dirty="0" smtClean="0"/>
              <a:t>.</a:t>
            </a:r>
          </a:p>
          <a:p>
            <a:r>
              <a:rPr lang="pl-PL" dirty="0" smtClean="0"/>
              <a:t>Podmiot + odmieniony czasownik </a:t>
            </a:r>
            <a:r>
              <a:rPr lang="pl-PL" i="1" dirty="0" smtClean="0"/>
              <a:t>to be + not</a:t>
            </a:r>
            <a:r>
              <a:rPr lang="pl-PL" dirty="0" smtClean="0"/>
              <a:t> + czasownik + końcówka</a:t>
            </a:r>
            <a:r>
              <a:rPr lang="pl-PL" i="1" dirty="0" smtClean="0"/>
              <a:t> </a:t>
            </a:r>
            <a:r>
              <a:rPr lang="pl-PL" i="1" dirty="0" err="1" smtClean="0"/>
              <a:t>ing</a:t>
            </a:r>
            <a:r>
              <a:rPr lang="pl-PL" dirty="0" smtClean="0"/>
              <a:t> + reszta zdania</a:t>
            </a:r>
          </a:p>
          <a:p>
            <a:r>
              <a:rPr lang="pl-PL" dirty="0" smtClean="0"/>
              <a:t>I </a:t>
            </a:r>
            <a:r>
              <a:rPr lang="pl-PL" dirty="0" err="1" smtClean="0"/>
              <a:t>am</a:t>
            </a:r>
            <a:r>
              <a:rPr lang="pl-PL" dirty="0" smtClean="0"/>
              <a:t> not </a:t>
            </a:r>
            <a:r>
              <a:rPr lang="pl-PL" dirty="0" err="1" smtClean="0"/>
              <a:t>doing</a:t>
            </a:r>
            <a:r>
              <a:rPr lang="pl-PL" dirty="0" smtClean="0"/>
              <a:t> </a:t>
            </a: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dishes</a:t>
            </a:r>
            <a:r>
              <a:rPr lang="pl-PL" dirty="0" smtClean="0"/>
              <a:t> </a:t>
            </a:r>
            <a:r>
              <a:rPr lang="pl-PL" dirty="0" err="1" smtClean="0"/>
              <a:t>now</a:t>
            </a:r>
            <a:r>
              <a:rPr lang="pl-PL" dirty="0" smtClean="0"/>
              <a:t>. (Nie zmywam teraz naczyń.)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400" dirty="0" smtClean="0"/>
              <a:t>Pytania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Pytania tworzymy poprzez zastosowanie inwersji, czyli zmiany pozycji poszczególnych elementów zdania. W tym przypadku to odpowiednio odmieniony czasownik </a:t>
            </a:r>
            <a:r>
              <a:rPr lang="pl-PL" i="1" dirty="0" smtClean="0"/>
              <a:t>to be</a:t>
            </a:r>
            <a:r>
              <a:rPr lang="pl-PL" dirty="0" smtClean="0"/>
              <a:t> powędruje na jego początek:</a:t>
            </a:r>
          </a:p>
          <a:p>
            <a:r>
              <a:rPr lang="pl-PL" i="1" dirty="0" smtClean="0"/>
              <a:t>To be</a:t>
            </a:r>
            <a:r>
              <a:rPr lang="pl-PL" dirty="0" smtClean="0"/>
              <a:t> (w </a:t>
            </a:r>
            <a:r>
              <a:rPr lang="pl-PL" dirty="0" err="1" smtClean="0"/>
              <a:t>opowiedniej</a:t>
            </a:r>
            <a:r>
              <a:rPr lang="pl-PL" dirty="0" smtClean="0"/>
              <a:t> formie) + podmiot + czasownik + końcówka </a:t>
            </a:r>
            <a:r>
              <a:rPr lang="pl-PL" i="1" dirty="0" err="1" smtClean="0"/>
              <a:t>ing</a:t>
            </a:r>
            <a:r>
              <a:rPr lang="pl-PL" dirty="0" smtClean="0"/>
              <a:t> + reszta zdania + ?</a:t>
            </a:r>
          </a:p>
          <a:p>
            <a:r>
              <a:rPr lang="pl-PL" dirty="0" err="1" smtClean="0"/>
              <a:t>Is</a:t>
            </a:r>
            <a:r>
              <a:rPr lang="pl-PL" dirty="0" smtClean="0"/>
              <a:t> Sam </a:t>
            </a:r>
            <a:r>
              <a:rPr lang="pl-PL" dirty="0" err="1" smtClean="0"/>
              <a:t>studying</a:t>
            </a:r>
            <a:r>
              <a:rPr lang="pl-PL" dirty="0" smtClean="0"/>
              <a:t> </a:t>
            </a:r>
            <a:r>
              <a:rPr lang="pl-PL" dirty="0" err="1" smtClean="0"/>
              <a:t>no</a:t>
            </a:r>
            <a:r>
              <a:rPr lang="pl-PL" i="1" dirty="0" err="1" smtClean="0"/>
              <a:t>w</a:t>
            </a:r>
            <a:r>
              <a:rPr lang="pl-PL" i="1" dirty="0" smtClean="0"/>
              <a:t>?</a:t>
            </a:r>
            <a:r>
              <a:rPr lang="pl-PL" dirty="0" smtClean="0"/>
              <a:t> (Czy Sam się teraz uczy?)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Okoliczniki czasu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i="1" dirty="0" err="1" smtClean="0"/>
              <a:t>Now</a:t>
            </a:r>
            <a:r>
              <a:rPr lang="pl-PL" dirty="0" smtClean="0"/>
              <a:t> (teraz)</a:t>
            </a:r>
          </a:p>
          <a:p>
            <a:r>
              <a:rPr lang="pl-PL" b="1" i="1" dirty="0" err="1" smtClean="0"/>
              <a:t>At</a:t>
            </a:r>
            <a:r>
              <a:rPr lang="pl-PL" b="1" i="1" dirty="0" smtClean="0"/>
              <a:t> </a:t>
            </a:r>
            <a:r>
              <a:rPr lang="pl-PL" b="1" i="1" dirty="0" err="1" smtClean="0"/>
              <a:t>the</a:t>
            </a:r>
            <a:r>
              <a:rPr lang="pl-PL" b="1" i="1" dirty="0" smtClean="0"/>
              <a:t> moment </a:t>
            </a:r>
            <a:r>
              <a:rPr lang="pl-PL" dirty="0" smtClean="0"/>
              <a:t>(teraz, w tym momencie)</a:t>
            </a:r>
          </a:p>
          <a:p>
            <a:r>
              <a:rPr lang="pl-PL" b="1" i="1" dirty="0" err="1" smtClean="0"/>
              <a:t>This</a:t>
            </a:r>
            <a:r>
              <a:rPr lang="pl-PL" b="1" i="1" dirty="0" smtClean="0"/>
              <a:t> </a:t>
            </a:r>
            <a:r>
              <a:rPr lang="pl-PL" b="1" i="1" dirty="0" err="1" smtClean="0"/>
              <a:t>second</a:t>
            </a:r>
            <a:r>
              <a:rPr lang="pl-PL" b="1" i="1" dirty="0" smtClean="0"/>
              <a:t> </a:t>
            </a:r>
            <a:r>
              <a:rPr lang="pl-PL" dirty="0" smtClean="0"/>
              <a:t>(w tej chwili)</a:t>
            </a:r>
          </a:p>
          <a:p>
            <a:r>
              <a:rPr lang="pl-PL" b="1" i="1" dirty="0" err="1" smtClean="0"/>
              <a:t>Currently</a:t>
            </a:r>
            <a:r>
              <a:rPr lang="pl-PL" dirty="0" smtClean="0"/>
              <a:t> (obecnie)</a:t>
            </a:r>
          </a:p>
          <a:p>
            <a:r>
              <a:rPr lang="pl-PL" b="1" i="1" dirty="0" err="1" smtClean="0"/>
              <a:t>Always</a:t>
            </a:r>
            <a:r>
              <a:rPr lang="pl-PL" b="1" i="1" dirty="0" smtClean="0"/>
              <a:t>/</a:t>
            </a:r>
            <a:r>
              <a:rPr lang="pl-PL" b="1" i="1" dirty="0" err="1" smtClean="0"/>
              <a:t>constantly</a:t>
            </a:r>
            <a:r>
              <a:rPr lang="pl-PL" dirty="0" smtClean="0"/>
              <a:t> (zawsze/ciągle; użyjemy ich w przypadku narzekania na coś, co nas irytuje)</a:t>
            </a:r>
          </a:p>
          <a:p>
            <a:r>
              <a:rPr lang="pl-PL" b="1" i="1" dirty="0" err="1" smtClean="0"/>
              <a:t>Tonight</a:t>
            </a:r>
            <a:r>
              <a:rPr lang="pl-PL" b="1" i="1" dirty="0" smtClean="0"/>
              <a:t>/</a:t>
            </a:r>
            <a:r>
              <a:rPr lang="pl-PL" b="1" i="1" dirty="0" err="1" smtClean="0"/>
              <a:t>tomorrow/i</a:t>
            </a:r>
            <a:r>
              <a:rPr lang="pl-PL" b="1" i="1" dirty="0" smtClean="0"/>
              <a:t>n a </a:t>
            </a:r>
            <a:r>
              <a:rPr lang="pl-PL" b="1" i="1" dirty="0" err="1" smtClean="0"/>
              <a:t>week</a:t>
            </a:r>
            <a:r>
              <a:rPr lang="pl-PL" b="1" i="1" dirty="0" smtClean="0"/>
              <a:t> </a:t>
            </a:r>
            <a:r>
              <a:rPr lang="pl-PL" dirty="0" smtClean="0"/>
              <a:t>(Dziś wieczorem/jutro/za tydzień; tych okoliczników użyjemy w przypadku, kiedy mówimy o ustalonych już wydarzeniach)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gaty">
  <a:themeElements>
    <a:clrScheme name="Bogaty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gaty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gaty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</TotalTime>
  <Words>272</Words>
  <Application>Microsoft Office PowerPoint</Application>
  <PresentationFormat>Pokaz na ekranie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Bogaty</vt:lpstr>
      <vt:lpstr>PRESENT CONTINUOUS</vt:lpstr>
      <vt:lpstr>Opis czasu </vt:lpstr>
      <vt:lpstr> Użycie czasu Present Continuous </vt:lpstr>
      <vt:lpstr>Slajd 4</vt:lpstr>
      <vt:lpstr> Konstrukcja zdań twierdzących w czasie Present Continuous</vt:lpstr>
      <vt:lpstr>Przeczenia </vt:lpstr>
      <vt:lpstr>Pytania </vt:lpstr>
      <vt:lpstr>Okoliczniki czasu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CONTINUOUS</dc:title>
  <dc:creator>Dsmian</dc:creator>
  <cp:lastModifiedBy>Dsmian</cp:lastModifiedBy>
  <cp:revision>10</cp:revision>
  <dcterms:created xsi:type="dcterms:W3CDTF">2016-02-04T21:49:38Z</dcterms:created>
  <dcterms:modified xsi:type="dcterms:W3CDTF">2016-02-05T07:42:17Z</dcterms:modified>
</cp:coreProperties>
</file>