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9" r:id="rId21"/>
    <p:sldId id="275" r:id="rId22"/>
    <p:sldId id="276" r:id="rId23"/>
    <p:sldId id="277" r:id="rId24"/>
    <p:sldId id="278" r:id="rId25"/>
    <p:sldId id="280" r:id="rId26"/>
    <p:sldId id="281" r:id="rId2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159" y="685800"/>
            <a:ext cx="600075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59" y="3843868"/>
            <a:ext cx="48006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24.05.2019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171009" y="8467"/>
            <a:ext cx="28575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581128" y="91546"/>
            <a:ext cx="4560491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426869" y="228600"/>
            <a:ext cx="371475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501878" y="32279"/>
            <a:ext cx="3639742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884070" y="609602"/>
            <a:ext cx="325754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0" y="533400"/>
            <a:ext cx="8114109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843867"/>
            <a:ext cx="6228158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24.05.2019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685800"/>
            <a:ext cx="75438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4114800"/>
            <a:ext cx="6401991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24.05.2019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685800"/>
            <a:ext cx="6858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659" y="3429000"/>
            <a:ext cx="64008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4301068"/>
            <a:ext cx="64008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24.05.2019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398859" y="81222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4059" y="2768601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3429000"/>
            <a:ext cx="64008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8" y="5132981"/>
            <a:ext cx="6401993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24.05.2019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685800"/>
            <a:ext cx="6858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3928534"/>
            <a:ext cx="64008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4978400"/>
            <a:ext cx="64008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24.05.2019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398859" y="81222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4059" y="2768601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685800"/>
            <a:ext cx="75438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3928534"/>
            <a:ext cx="64008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4766733"/>
            <a:ext cx="64008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24.05.2019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24.05.2019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909" y="685800"/>
            <a:ext cx="1543050" cy="45720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685800"/>
            <a:ext cx="5867400" cy="53086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24.05.2019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24.05.2019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2006600"/>
            <a:ext cx="64008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4495800"/>
            <a:ext cx="64008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24.05.2019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59" y="685801"/>
            <a:ext cx="3703241" cy="361526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00" y="685801"/>
            <a:ext cx="3700859" cy="3615266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24.05.2019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061" y="685800"/>
            <a:ext cx="348734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59" y="1270529"/>
            <a:ext cx="3703241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9299" y="685800"/>
            <a:ext cx="349885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909" y="1262062"/>
            <a:ext cx="3696891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24.05.2019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24.05.2019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24.05.2019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685800"/>
            <a:ext cx="27432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59" y="685800"/>
            <a:ext cx="4457701" cy="53086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2209800"/>
            <a:ext cx="27432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24.05.2019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447800"/>
            <a:ext cx="451485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59" y="914400"/>
            <a:ext cx="2460731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09" y="2777067"/>
            <a:ext cx="4516041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24.05.2019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905227" y="2963334"/>
            <a:ext cx="2236394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3159" y="4487333"/>
            <a:ext cx="64008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685801"/>
            <a:ext cx="64008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8309" y="6172201"/>
            <a:ext cx="120015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6221E02-25CB-4963-84BC-0813985E7D90}" type="datetimeFigureOut">
              <a:rPr lang="pl-PL" smtClean="0"/>
              <a:pPr/>
              <a:t>24.05.2019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3159" y="6172201"/>
            <a:ext cx="565785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5578476"/>
            <a:ext cx="856684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>
                <a:latin typeface="Arial Black" pitchFamily="34" charset="0"/>
              </a:rPr>
              <a:t>Podsumowanie praktyk Rimini Luty 2019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42910" y="4910667"/>
            <a:ext cx="4800600" cy="1947333"/>
          </a:xfrm>
        </p:spPr>
        <p:txBody>
          <a:bodyPr>
            <a:normAutofit/>
          </a:bodyPr>
          <a:lstStyle/>
          <a:p>
            <a:r>
              <a:rPr lang="pl-PL" sz="2800" dirty="0">
                <a:latin typeface="Arial Black" pitchFamily="34" charset="0"/>
              </a:rPr>
              <a:t>Karina Kozioł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71472" y="428604"/>
            <a:ext cx="8059369" cy="2314571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l-PL" sz="2400" b="1" dirty="0">
                <a:latin typeface="Arial Black" pitchFamily="34" charset="0"/>
              </a:rPr>
              <a:t>Podczas pobytu w San Marino mogliśmy podziwiać piękne górzyste widoki jak i zjawiskową architekturę tego miasta.</a:t>
            </a:r>
          </a:p>
        </p:txBody>
      </p:sp>
      <p:pic>
        <p:nvPicPr>
          <p:cNvPr id="9219" name="Picture 3" descr="C:\Users\Kamill\Desktop\prezentacja Kariny\53167506_262515121333679_1753028646034997248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714620"/>
            <a:ext cx="2675349" cy="3571876"/>
          </a:xfrm>
          <a:prstGeom prst="rect">
            <a:avLst/>
          </a:prstGeom>
          <a:noFill/>
        </p:spPr>
      </p:pic>
      <p:pic>
        <p:nvPicPr>
          <p:cNvPr id="9220" name="Picture 4" descr="C:\Users\Kamill\Desktop\prezentacja Kariny\51982087_2309565699055222_914020588786286592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2714620"/>
            <a:ext cx="5195706" cy="34528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 descr="C:\Users\Kamill\Desktop\prezentacja Kariny\51970678_378526249605277_2773913033372598272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3500438"/>
            <a:ext cx="2500330" cy="3047979"/>
          </a:xfrm>
          <a:prstGeom prst="rect">
            <a:avLst/>
          </a:prstGeom>
          <a:noFill/>
        </p:spPr>
      </p:pic>
      <p:pic>
        <p:nvPicPr>
          <p:cNvPr id="10243" name="Picture 3" descr="C:\Users\Kamill\Desktop\prezentacja Kariny\60355730_1307249456098815_2477035775657508864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3357562"/>
            <a:ext cx="2558087" cy="3143272"/>
          </a:xfrm>
          <a:prstGeom prst="rect">
            <a:avLst/>
          </a:prstGeom>
          <a:noFill/>
        </p:spPr>
      </p:pic>
      <p:pic>
        <p:nvPicPr>
          <p:cNvPr id="10244" name="Picture 4" descr="C:\Users\Kamill\Desktop\prezentacja Kariny\60637316_734853293597337_3584730754946433024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285728"/>
            <a:ext cx="4572032" cy="3000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0034" y="500043"/>
            <a:ext cx="8202245" cy="2428892"/>
          </a:xfrm>
        </p:spPr>
        <p:txBody>
          <a:bodyPr/>
          <a:lstStyle/>
          <a:p>
            <a:pPr algn="just">
              <a:buNone/>
            </a:pPr>
            <a:r>
              <a:rPr lang="pl-PL" b="1" dirty="0">
                <a:latin typeface="Arial Black" pitchFamily="34" charset="0"/>
              </a:rPr>
              <a:t>Natomiast podczas wycieczki do Wenecji trafiliśmy na karnawał.</a:t>
            </a:r>
          </a:p>
        </p:txBody>
      </p:sp>
      <p:pic>
        <p:nvPicPr>
          <p:cNvPr id="11266" name="Picture 2" descr="C:\Users\Kamill\Desktop\prezentacja Kariny\60458074_2190647907695399_90048706952717926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2285992"/>
            <a:ext cx="2857520" cy="3857628"/>
          </a:xfrm>
          <a:prstGeom prst="rect">
            <a:avLst/>
          </a:prstGeom>
          <a:noFill/>
        </p:spPr>
      </p:pic>
      <p:pic>
        <p:nvPicPr>
          <p:cNvPr id="11267" name="Picture 3" descr="C:\Users\Kamill\Desktop\prezentacja Kariny\53586685_10161591767980357_170161226968465408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000240"/>
            <a:ext cx="2898783" cy="43755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0034" y="428604"/>
            <a:ext cx="8130808" cy="2171695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l-PL" sz="2400" b="1" dirty="0">
                <a:latin typeface="Arial Black" pitchFamily="34" charset="0"/>
              </a:rPr>
              <a:t>Wenecja sama w sobie jest przepięknym miastem, lecz karnawał nadał mu jeszcze większego uroku</a:t>
            </a:r>
          </a:p>
        </p:txBody>
      </p:sp>
      <p:pic>
        <p:nvPicPr>
          <p:cNvPr id="12290" name="Picture 2" descr="C:\Users\Kamill\Desktop\prezentacja Kariny\60494700_2162174237181213_210937582481676697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143248"/>
            <a:ext cx="4492599" cy="2714644"/>
          </a:xfrm>
          <a:prstGeom prst="rect">
            <a:avLst/>
          </a:prstGeom>
          <a:noFill/>
        </p:spPr>
      </p:pic>
      <p:pic>
        <p:nvPicPr>
          <p:cNvPr id="12291" name="Picture 3" descr="C:\Users\Kamill\Desktop\prezentacja Kariny\60845906_1098611810311052_3888102226551373824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2285992"/>
            <a:ext cx="2946800" cy="39290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2" descr="C:\Users\Kamill\Desktop\prezentacja Kariny\60318675_694880090932350_9172584151658790912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304887"/>
            <a:ext cx="3500462" cy="4667282"/>
          </a:xfrm>
          <a:prstGeom prst="rect">
            <a:avLst/>
          </a:prstGeom>
          <a:noFill/>
        </p:spPr>
      </p:pic>
      <p:pic>
        <p:nvPicPr>
          <p:cNvPr id="14339" name="Picture 3" descr="C:\Users\Kamill\Desktop\prezentacja Kariny\53869270_10161591760900357_1616359389357146112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928670"/>
            <a:ext cx="3700767" cy="2451158"/>
          </a:xfrm>
          <a:prstGeom prst="rect">
            <a:avLst/>
          </a:prstGeom>
          <a:noFill/>
        </p:spPr>
      </p:pic>
      <p:pic>
        <p:nvPicPr>
          <p:cNvPr id="14340" name="Picture 4" descr="C:\Users\Kamill\Desktop\prezentacja Kariny\54256382_10161591767745357_974919466947182592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643314"/>
            <a:ext cx="4249497" cy="2814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362" name="Picture 2" descr="C:\Users\Kamill\Desktop\prezentacja Kariny\53717355_10161591762020357_8479016365796098048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642918"/>
            <a:ext cx="2643206" cy="3989745"/>
          </a:xfrm>
          <a:prstGeom prst="rect">
            <a:avLst/>
          </a:prstGeom>
          <a:noFill/>
        </p:spPr>
      </p:pic>
      <p:pic>
        <p:nvPicPr>
          <p:cNvPr id="15363" name="Picture 3" descr="C:\Users\Kamill\Desktop\prezentacja Kariny\53165037_10161591765820357_1386819432067629056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1643050"/>
            <a:ext cx="5383410" cy="4143404"/>
          </a:xfrm>
          <a:prstGeom prst="rect">
            <a:avLst/>
          </a:prstGeom>
          <a:noFill/>
        </p:spPr>
      </p:pic>
      <p:pic>
        <p:nvPicPr>
          <p:cNvPr id="15364" name="Picture 4" descr="C:\Users\Kamill\Desktop\prezentacja Kariny\53636771_10161591761025357_6016722214978584576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786322"/>
            <a:ext cx="2696398" cy="17859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42910" y="428605"/>
            <a:ext cx="7987931" cy="214314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l-PL" sz="2400" b="1" dirty="0">
                <a:latin typeface="Arial Black" pitchFamily="34" charset="0"/>
              </a:rPr>
              <a:t>Podczas pobytu w Wenecji dowiedzieliśmy się wiele o jego historii jak i kulturze </a:t>
            </a:r>
          </a:p>
        </p:txBody>
      </p:sp>
      <p:pic>
        <p:nvPicPr>
          <p:cNvPr id="13315" name="Picture 3" descr="C:\Users\Kamill\Desktop\prezentacja Kariny\53623373_10161591760725357_9059764161180860416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2001168"/>
            <a:ext cx="3481336" cy="2305819"/>
          </a:xfrm>
          <a:prstGeom prst="rect">
            <a:avLst/>
          </a:prstGeom>
          <a:noFill/>
        </p:spPr>
      </p:pic>
      <p:pic>
        <p:nvPicPr>
          <p:cNvPr id="13317" name="Picture 5" descr="C:\Users\Kamill\Desktop\prezentacja Kariny\53868175_10161591767385357_7054707371087495168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2214554"/>
            <a:ext cx="2650350" cy="4000528"/>
          </a:xfrm>
          <a:prstGeom prst="rect">
            <a:avLst/>
          </a:prstGeom>
          <a:noFill/>
        </p:spPr>
      </p:pic>
      <p:pic>
        <p:nvPicPr>
          <p:cNvPr id="13318" name="Picture 6" descr="C:\Users\Kamill\Desktop\prezentacja Kariny\60197459_2562137207152582_5457490096917839872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4575" y="4487333"/>
            <a:ext cx="3622209" cy="1785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0345339D-C852-FC46-A873-E605893C43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17" y="3635375"/>
            <a:ext cx="4360594" cy="2888342"/>
          </a:xfrm>
          <a:prstGeom prst="rect">
            <a:avLst/>
          </a:prstGeom>
        </p:spPr>
      </p:pic>
      <p:pic>
        <p:nvPicPr>
          <p:cNvPr id="4" name="Picture 4" descr="C:\Users\Kamill\Desktop\prezentacja Kariny\53690282_10161591761115357_19619225924534272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89080" cy="3436923"/>
          </a:xfrm>
          <a:prstGeom prst="rect">
            <a:avLst/>
          </a:prstGeom>
          <a:noFill/>
        </p:spPr>
      </p:pic>
      <p:pic>
        <p:nvPicPr>
          <p:cNvPr id="16387" name="Picture 3" descr="C:\Users\Kamill\Desktop\prezentacja Kariny\53762027_10161591766635357_350640898117206016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9080" y="3907208"/>
            <a:ext cx="3540003" cy="2344677"/>
          </a:xfrm>
          <a:prstGeom prst="rect">
            <a:avLst/>
          </a:prstGeom>
          <a:noFill/>
        </p:spPr>
      </p:pic>
      <p:pic>
        <p:nvPicPr>
          <p:cNvPr id="16388" name="Picture 4" descr="C:\Users\Kamill\Desktop\prezentacja Kariny\59993745_2255476761435985_4540328611432890368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64" y="214290"/>
            <a:ext cx="1785950" cy="30071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71472" y="357166"/>
            <a:ext cx="8130807" cy="152875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l-PL" sz="2400" b="1" dirty="0">
                <a:latin typeface="Arial Black" pitchFamily="34" charset="0"/>
              </a:rPr>
              <a:t>Poza tymi wycieczkami, wiele atrakcji czekało na nas także w samym Rimini</a:t>
            </a:r>
          </a:p>
        </p:txBody>
      </p:sp>
      <p:pic>
        <p:nvPicPr>
          <p:cNvPr id="17410" name="Picture 2" descr="C:\Users\Kamill\Desktop\prezentacja Kariny\60657646_1054960124699637_734917738123755520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2214554"/>
            <a:ext cx="3128877" cy="4171836"/>
          </a:xfrm>
          <a:prstGeom prst="rect">
            <a:avLst/>
          </a:prstGeom>
          <a:noFill/>
        </p:spPr>
      </p:pic>
      <p:pic>
        <p:nvPicPr>
          <p:cNvPr id="17411" name="Picture 3" descr="C:\Users\Kamill\Desktop\prezentacja Kariny\60281905_1019715714899340_741627967393759232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2214554"/>
            <a:ext cx="3089800" cy="41197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4282" y="285728"/>
            <a:ext cx="8630841" cy="157163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l-PL" sz="2400" b="1" dirty="0">
                <a:latin typeface="Arial Black" pitchFamily="34" charset="0"/>
              </a:rPr>
              <a:t>Przepiękna architektura jak i zabytkowe budowle nadawały temu miejscu niesamowitego uroku </a:t>
            </a:r>
          </a:p>
        </p:txBody>
      </p:sp>
      <p:pic>
        <p:nvPicPr>
          <p:cNvPr id="18434" name="Picture 2" descr="C:\Users\Kamill\Desktop\prezentacja Kariny\60277789_2348493658755891_7498958352731340800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714620"/>
            <a:ext cx="2786081" cy="3714776"/>
          </a:xfrm>
          <a:prstGeom prst="rect">
            <a:avLst/>
          </a:prstGeom>
          <a:noFill/>
        </p:spPr>
      </p:pic>
      <p:pic>
        <p:nvPicPr>
          <p:cNvPr id="18436" name="Picture 4" descr="C:\Users\Kamill\Desktop\prezentacja Kariny\52173582_2323776984300760_8680157423798845440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2928934"/>
            <a:ext cx="2571768" cy="3429024"/>
          </a:xfrm>
          <a:prstGeom prst="rect">
            <a:avLst/>
          </a:prstGeom>
          <a:noFill/>
        </p:spPr>
      </p:pic>
      <p:pic>
        <p:nvPicPr>
          <p:cNvPr id="18438" name="Picture 6" descr="C:\Users\Kamill\Desktop\prezentacja Kariny\60256846_2513059248738941_7450401823304712192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786058"/>
            <a:ext cx="2692121" cy="35894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158" y="0"/>
            <a:ext cx="8273683" cy="31866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l-PL" sz="2400" b="1" dirty="0">
                <a:latin typeface="Arial Black" pitchFamily="34" charset="0"/>
              </a:rPr>
              <a:t>Praktyki odbyte w Rimini były dla nas bardzo ciekawym i ekscytującym przeżyciem. Wielkie podziękowania należą się naszym opiekunom, dyrekcji jak </a:t>
            </a:r>
            <a:r>
              <a:rPr lang="pl-PL" sz="2400" b="1">
                <a:latin typeface="Arial Black" pitchFamily="34" charset="0"/>
              </a:rPr>
              <a:t>i wszystkim, </a:t>
            </a:r>
            <a:r>
              <a:rPr lang="pl-PL" sz="2400" b="1" dirty="0">
                <a:latin typeface="Arial Black" pitchFamily="34" charset="0"/>
              </a:rPr>
              <a:t>którzy umożliwili nam ten wyjazd, </a:t>
            </a:r>
            <a:r>
              <a:rPr lang="pl-PL" sz="2400" b="1">
                <a:latin typeface="Arial Black" pitchFamily="34" charset="0"/>
              </a:rPr>
              <a:t>to był </a:t>
            </a:r>
            <a:r>
              <a:rPr lang="pl-PL" sz="2400" b="1" dirty="0">
                <a:latin typeface="Arial Black" pitchFamily="34" charset="0"/>
              </a:rPr>
              <a:t>wspaniale spędzony czas. </a:t>
            </a:r>
          </a:p>
        </p:txBody>
      </p:sp>
      <p:pic>
        <p:nvPicPr>
          <p:cNvPr id="1026" name="Picture 2" descr="C:\Users\Kamill\Desktop\prezentacja Kariny\51612588_2309555019056290_6728591406245347328_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2928934"/>
            <a:ext cx="5912364" cy="39290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482" name="Picture 2" descr="C:\Users\Kamill\Desktop\prezentacja Kariny\60809435_517992785398482_7512204388354490368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642918"/>
            <a:ext cx="3333741" cy="2500306"/>
          </a:xfrm>
          <a:prstGeom prst="rect">
            <a:avLst/>
          </a:prstGeom>
          <a:noFill/>
        </p:spPr>
      </p:pic>
      <p:pic>
        <p:nvPicPr>
          <p:cNvPr id="20483" name="Picture 3" descr="C:\Users\Kamill\Desktop\prezentacja Kariny\60282515_322109878465270_2788473105650024448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500174"/>
            <a:ext cx="4572000" cy="3500438"/>
          </a:xfrm>
          <a:prstGeom prst="rect">
            <a:avLst/>
          </a:prstGeom>
          <a:noFill/>
        </p:spPr>
      </p:pic>
      <p:pic>
        <p:nvPicPr>
          <p:cNvPr id="6" name="Picture 5" descr="C:\Users\Kamill\Desktop\prezentacja Kariny\60296415_906165559720255_5629069925814370304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3333726"/>
            <a:ext cx="2643206" cy="35242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85786" y="285728"/>
            <a:ext cx="6987800" cy="235745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l-PL" sz="2400" b="1" dirty="0">
                <a:latin typeface="Arial Black" pitchFamily="34" charset="0"/>
              </a:rPr>
              <a:t>Podczas powrotów z pracy często spacerowaliśmy przepięknym parkiem </a:t>
            </a:r>
          </a:p>
        </p:txBody>
      </p:sp>
      <p:pic>
        <p:nvPicPr>
          <p:cNvPr id="19458" name="Picture 2" descr="C:\Users\Kamill\Desktop\prezentacja Kariny\60356232_2214574492186764_5167587032867799040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3117"/>
            <a:ext cx="2428892" cy="3238522"/>
          </a:xfrm>
          <a:prstGeom prst="rect">
            <a:avLst/>
          </a:prstGeom>
          <a:noFill/>
        </p:spPr>
      </p:pic>
      <p:pic>
        <p:nvPicPr>
          <p:cNvPr id="19459" name="Picture 3" descr="C:\Users\Kamill\Desktop\prezentacja Kariny\60362030_2201257066660586_245155784067907584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2000240"/>
            <a:ext cx="2413308" cy="3217744"/>
          </a:xfrm>
          <a:prstGeom prst="rect">
            <a:avLst/>
          </a:prstGeom>
          <a:noFill/>
        </p:spPr>
      </p:pic>
      <p:pic>
        <p:nvPicPr>
          <p:cNvPr id="19460" name="Picture 4" descr="C:\Users\Kamill\Desktop\prezentacja Kariny\60590427_2264210060509629_548887861127020544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3714752"/>
            <a:ext cx="3524274" cy="2643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3158" y="685801"/>
            <a:ext cx="8273683" cy="1314439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l-PL" sz="2400" b="1" dirty="0">
                <a:latin typeface="Arial Black" pitchFamily="34" charset="0"/>
              </a:rPr>
              <a:t>Czas wolny umilały nam częste wypady na plażę, która była oddalona jedyne 200m od naszego hotelu.  </a:t>
            </a:r>
          </a:p>
        </p:txBody>
      </p:sp>
      <p:pic>
        <p:nvPicPr>
          <p:cNvPr id="21506" name="Picture 2" descr="C:\Users\Kamill\Desktop\prezentacja Kariny\60273622_538061163390173_788015731179939430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9005" y="2285992"/>
            <a:ext cx="7641825" cy="3714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2530" name="Picture 2" descr="C:\Users\Kamill\Desktop\prezentacja Kariny\60360024_294692851446527_383005711793546854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8670"/>
            <a:ext cx="3321849" cy="4429132"/>
          </a:xfrm>
          <a:prstGeom prst="rect">
            <a:avLst/>
          </a:prstGeom>
          <a:noFill/>
        </p:spPr>
      </p:pic>
      <p:pic>
        <p:nvPicPr>
          <p:cNvPr id="22531" name="Picture 3" descr="C:\Users\Kamill\Desktop\prezentacja Kariny\60549254_640350219760191_370598550284795904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214290"/>
            <a:ext cx="2500298" cy="3333730"/>
          </a:xfrm>
          <a:prstGeom prst="rect">
            <a:avLst/>
          </a:prstGeom>
          <a:noFill/>
        </p:spPr>
      </p:pic>
      <p:pic>
        <p:nvPicPr>
          <p:cNvPr id="22532" name="Picture 4" descr="C:\Users\Kamill\Desktop\prezentacja Kariny\60292314_2122867007824219_9219229764236083200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2714620"/>
            <a:ext cx="2714540" cy="36193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71472" y="428604"/>
            <a:ext cx="8059369" cy="1743067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l-PL" sz="2400" b="1" dirty="0">
                <a:latin typeface="Arial Black" pitchFamily="34" charset="0"/>
              </a:rPr>
              <a:t>Wspólne wyjścia z naszymi opiekunami były miłym przeżyciem które umożliwiło nam polepszyć z Nimi nasz kontakt </a:t>
            </a:r>
          </a:p>
        </p:txBody>
      </p:sp>
      <p:pic>
        <p:nvPicPr>
          <p:cNvPr id="23554" name="Picture 2" descr="C:\Users\Kamill\Desktop\prezentacja Kariny\52594491_10161508196225357_4107028125651566592_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7" y="2071678"/>
            <a:ext cx="6483351" cy="42941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4578" name="Picture 2" descr="C:\Users\Kamill\Desktop\prezentacja Kariny\52520570_10161508194065357_594741748881896sad2432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929066"/>
            <a:ext cx="3586106" cy="2375213"/>
          </a:xfrm>
          <a:prstGeom prst="rect">
            <a:avLst/>
          </a:prstGeom>
          <a:noFill/>
        </p:spPr>
      </p:pic>
      <p:pic>
        <p:nvPicPr>
          <p:cNvPr id="24579" name="Picture 3" descr="C:\Users\Kamill\Desktop\prezentacja Kariny\52478486_10161508751940357_425369412057432064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4177" y="500042"/>
            <a:ext cx="4637244" cy="3071834"/>
          </a:xfrm>
          <a:prstGeom prst="rect">
            <a:avLst/>
          </a:prstGeom>
          <a:noFill/>
        </p:spPr>
      </p:pic>
      <p:pic>
        <p:nvPicPr>
          <p:cNvPr id="24580" name="Picture 4" descr="C:\Users\Kamill\Desktop\prezentacja Kariny\52407143_10161508192720357_8707856775992311808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857232"/>
            <a:ext cx="3878646" cy="2568973"/>
          </a:xfrm>
          <a:prstGeom prst="rect">
            <a:avLst/>
          </a:prstGeom>
          <a:noFill/>
        </p:spPr>
      </p:pic>
      <p:pic>
        <p:nvPicPr>
          <p:cNvPr id="24581" name="Picture 5" descr="C:\Users\Kamill\Desktop\prezentacja Kariny\52851282_10161508194905357_6705520723126910976_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3857628"/>
            <a:ext cx="3767764" cy="24955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57224" y="500043"/>
            <a:ext cx="7072361" cy="128588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2800" b="1" dirty="0">
                <a:latin typeface="Arial Black" pitchFamily="34" charset="0"/>
              </a:rPr>
              <a:t>Bardzo dziękujemy za ten wyjazd</a:t>
            </a:r>
            <a:r>
              <a:rPr lang="pl-PL" sz="2800" b="1">
                <a:latin typeface="Arial Black" pitchFamily="34" charset="0"/>
              </a:rPr>
              <a:t>, był to wspaniale spędzony czas</a:t>
            </a:r>
            <a:endParaRPr lang="pl-PL" sz="2800" b="1" dirty="0">
              <a:latin typeface="Arial Black" pitchFamily="34" charset="0"/>
            </a:endParaRPr>
          </a:p>
        </p:txBody>
      </p:sp>
      <p:pic>
        <p:nvPicPr>
          <p:cNvPr id="25602" name="Picture 2" descr="C:\Users\Kamill\Desktop\prezentacja Kariny\52480919_10161508192040357_1519226912956743680_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071678"/>
            <a:ext cx="7500990" cy="4493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0034" y="285728"/>
            <a:ext cx="8345121" cy="2743199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l-PL" sz="2400" b="1" dirty="0">
                <a:latin typeface="Arial Black" pitchFamily="34" charset="0"/>
              </a:rPr>
              <a:t>Praktyki minęły nam w bardzo miłych i przyjemnych warunkach w szkole średniej im. Leona Battista </a:t>
            </a:r>
            <a:r>
              <a:rPr lang="pl-PL" sz="2400" b="1" dirty="0" err="1">
                <a:latin typeface="Arial Black" pitchFamily="34" charset="0"/>
              </a:rPr>
              <a:t>Alberti</a:t>
            </a:r>
            <a:endParaRPr lang="pl-PL" sz="2400" b="1" dirty="0">
              <a:latin typeface="Arial Black" pitchFamily="34" charset="0"/>
            </a:endParaRPr>
          </a:p>
        </p:txBody>
      </p:sp>
      <p:pic>
        <p:nvPicPr>
          <p:cNvPr id="2050" name="Picture 2" descr="C:\Users\Kamill\Desktop\prezentacja Kariny\60289837_310773829841117_421049989647145369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786058"/>
            <a:ext cx="2286016" cy="3340124"/>
          </a:xfrm>
          <a:prstGeom prst="rect">
            <a:avLst/>
          </a:prstGeom>
          <a:noFill/>
        </p:spPr>
      </p:pic>
      <p:pic>
        <p:nvPicPr>
          <p:cNvPr id="2051" name="Picture 3" descr="C:\Users\Kamill\Desktop\prezentacja Kariny\52706489_10161536116475357_7466440412303982592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2928934"/>
            <a:ext cx="4431962" cy="29354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285728"/>
            <a:ext cx="8273683" cy="3028951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l-PL" sz="2400" b="1" dirty="0">
                <a:latin typeface="Arial Black" pitchFamily="34" charset="0"/>
              </a:rPr>
              <a:t>Podczas praktyk odbywałyśmy wiele prac księgowych typu </a:t>
            </a:r>
            <a:r>
              <a:rPr lang="pl-PL" sz="2400" b="1">
                <a:latin typeface="Arial Black" pitchFamily="34" charset="0"/>
              </a:rPr>
              <a:t>: układałyśmy </a:t>
            </a:r>
            <a:r>
              <a:rPr lang="pl-PL" sz="2400" b="1" dirty="0">
                <a:latin typeface="Arial Black" pitchFamily="34" charset="0"/>
              </a:rPr>
              <a:t>dokumenty w archiwach, drukowałyśmy różne dokumenty, robiłyśmy kopie świadectw</a:t>
            </a:r>
          </a:p>
        </p:txBody>
      </p:sp>
      <p:pic>
        <p:nvPicPr>
          <p:cNvPr id="3074" name="Picture 2" descr="C:\Users\Kamill\Desktop\prezentacja Kariny\52725380_10161536119185357_3910651719683407872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857628"/>
            <a:ext cx="3667150" cy="2428892"/>
          </a:xfrm>
          <a:prstGeom prst="rect">
            <a:avLst/>
          </a:prstGeom>
          <a:noFill/>
        </p:spPr>
      </p:pic>
      <p:pic>
        <p:nvPicPr>
          <p:cNvPr id="3075" name="Picture 3" descr="C:\Users\Kamill\Desktop\prezentacja Kariny\60946715_2290947440963716_1679055230295080960_n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000372"/>
            <a:ext cx="1347067" cy="2775073"/>
          </a:xfrm>
          <a:prstGeom prst="rect">
            <a:avLst/>
          </a:prstGeom>
          <a:noFill/>
        </p:spPr>
      </p:pic>
      <p:pic>
        <p:nvPicPr>
          <p:cNvPr id="3076" name="Picture 4" descr="C:\Users\Kamill\Desktop\prezentacja Kariny\52550200_2317266561618469_8164388347549057024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2928934"/>
            <a:ext cx="2536062" cy="3381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357166"/>
            <a:ext cx="8202245" cy="2743199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l-PL" sz="2400" b="1" dirty="0">
                <a:latin typeface="Arial Black" pitchFamily="34" charset="0"/>
              </a:rPr>
              <a:t>Praktyki minęły nam w bardzo </a:t>
            </a:r>
            <a:r>
              <a:rPr lang="pl-PL" sz="2400" b="1">
                <a:latin typeface="Arial Black" pitchFamily="34" charset="0"/>
              </a:rPr>
              <a:t>przyjemnej atmosferze, którą </a:t>
            </a:r>
            <a:r>
              <a:rPr lang="pl-PL" sz="2400" b="1" dirty="0">
                <a:latin typeface="Arial Black" pitchFamily="34" charset="0"/>
              </a:rPr>
              <a:t>zapewniła pani Alberta </a:t>
            </a:r>
            <a:r>
              <a:rPr lang="pl-PL" sz="2400" b="1" dirty="0" err="1">
                <a:latin typeface="Arial Black" pitchFamily="34" charset="0"/>
              </a:rPr>
              <a:t>Fabbri</a:t>
            </a:r>
            <a:endParaRPr lang="pl-PL" sz="2400" b="1" dirty="0">
              <a:latin typeface="Arial Black" pitchFamily="34" charset="0"/>
            </a:endParaRPr>
          </a:p>
        </p:txBody>
      </p:sp>
      <p:pic>
        <p:nvPicPr>
          <p:cNvPr id="4098" name="Picture 2" descr="C:\Users\Kamill\Desktop\prezentacja Kariny\60357712_304835443743147_4994850758257016832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2643182"/>
            <a:ext cx="5572164" cy="3786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0034" y="571480"/>
            <a:ext cx="8273683" cy="1957381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l-PL" sz="2400" b="1">
                <a:latin typeface="Arial Black" pitchFamily="34" charset="0"/>
              </a:rPr>
              <a:t>Nasz hotel, </a:t>
            </a:r>
            <a:r>
              <a:rPr lang="pl-PL" sz="2400" b="1" dirty="0">
                <a:latin typeface="Arial Black" pitchFamily="34" charset="0"/>
              </a:rPr>
              <a:t>w którym mieszkaliśmy podczas pobytu na praktykach, był bardzo </a:t>
            </a:r>
            <a:r>
              <a:rPr lang="pl-PL" sz="2400" b="1">
                <a:latin typeface="Arial Black" pitchFamily="34" charset="0"/>
              </a:rPr>
              <a:t>dobrze wyposażony oraz </a:t>
            </a:r>
            <a:r>
              <a:rPr lang="pl-PL" sz="2400" b="1" dirty="0">
                <a:latin typeface="Arial Black" pitchFamily="34" charset="0"/>
              </a:rPr>
              <a:t>z </a:t>
            </a:r>
            <a:r>
              <a:rPr lang="pl-PL" sz="2400" b="1">
                <a:latin typeface="Arial Black" pitchFamily="34" charset="0"/>
              </a:rPr>
              <a:t>miłą obsługą</a:t>
            </a:r>
            <a:endParaRPr lang="pl-PL" sz="2400" b="1" dirty="0">
              <a:latin typeface="Arial Black" pitchFamily="34" charset="0"/>
            </a:endParaRPr>
          </a:p>
        </p:txBody>
      </p:sp>
      <p:pic>
        <p:nvPicPr>
          <p:cNvPr id="5122" name="Picture 2" descr="C:\Users\Kamill\Desktop\prezentacja Kariny\1524_02_Hotel_Bengasi_5796163a85d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143116"/>
            <a:ext cx="3286148" cy="2209934"/>
          </a:xfrm>
          <a:prstGeom prst="rect">
            <a:avLst/>
          </a:prstGeom>
          <a:noFill/>
        </p:spPr>
      </p:pic>
      <p:pic>
        <p:nvPicPr>
          <p:cNvPr id="5124" name="Picture 4" descr="C:\Users\Kamill\Desktop\prezentacja Kariny\60891792_466336840770615_6725652772441554944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2214554"/>
            <a:ext cx="3000396" cy="4000527"/>
          </a:xfrm>
          <a:prstGeom prst="rect">
            <a:avLst/>
          </a:prstGeom>
          <a:noFill/>
        </p:spPr>
      </p:pic>
      <p:pic>
        <p:nvPicPr>
          <p:cNvPr id="5125" name="Picture 5" descr="C:\Users\Kamill\Desktop\prezentacja Kariny\Przechwasdytywani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4643446"/>
            <a:ext cx="3500462" cy="19614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71472" y="285729"/>
            <a:ext cx="8059369" cy="221457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l-PL" sz="2400" b="1" dirty="0">
                <a:latin typeface="Arial Black" pitchFamily="34" charset="0"/>
              </a:rPr>
              <a:t>Jedzenie które zagwarantował hotel, było bardzo różnorodne i przepyszne.</a:t>
            </a:r>
          </a:p>
        </p:txBody>
      </p:sp>
      <p:pic>
        <p:nvPicPr>
          <p:cNvPr id="6146" name="Picture 2" descr="C:\Users\Kamill\Desktop\prezentacja Kariny\Przechwytywaasdffni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000504"/>
            <a:ext cx="3556174" cy="2214578"/>
          </a:xfrm>
          <a:prstGeom prst="rect">
            <a:avLst/>
          </a:prstGeom>
          <a:noFill/>
        </p:spPr>
      </p:pic>
      <p:pic>
        <p:nvPicPr>
          <p:cNvPr id="6147" name="Picture 3" descr="C:\Users\Kamill\Desktop\prezentacja Kariny\60590930_382581599018328_3682581470137810944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89156">
            <a:off x="6657645" y="3334171"/>
            <a:ext cx="2214546" cy="2952728"/>
          </a:xfrm>
          <a:prstGeom prst="rect">
            <a:avLst/>
          </a:prstGeom>
          <a:noFill/>
        </p:spPr>
      </p:pic>
      <p:pic>
        <p:nvPicPr>
          <p:cNvPr id="6148" name="Picture 4" descr="C:\Users\Kamill\Desktop\prezentacja Kariny\60289843_311394846440895_721853577185722368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542988">
            <a:off x="3885119" y="2259248"/>
            <a:ext cx="2157330" cy="28764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 descr="C:\Users\Kamill\Desktop\prezentacja Kariny\59446666_2321430111449681_3259451342359363584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2756775"/>
            <a:ext cx="3071834" cy="4101225"/>
          </a:xfrm>
          <a:prstGeom prst="rect">
            <a:avLst/>
          </a:prstGeom>
          <a:noFill/>
        </p:spPr>
      </p:pic>
      <p:pic>
        <p:nvPicPr>
          <p:cNvPr id="7171" name="Picture 3" descr="C:\Users\Kamill\Desktop\prezentacja Kariny\59836869_1116001098571726_8561151078391873536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768481">
            <a:off x="340876" y="665585"/>
            <a:ext cx="2514847" cy="3357586"/>
          </a:xfrm>
          <a:prstGeom prst="rect">
            <a:avLst/>
          </a:prstGeom>
          <a:noFill/>
        </p:spPr>
      </p:pic>
      <p:pic>
        <p:nvPicPr>
          <p:cNvPr id="7172" name="Picture 4" descr="C:\Users\Kamill\Desktop\prezentacja Kariny\59484872_2390650121169390_2460569141627584512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963350">
            <a:off x="6336511" y="1043622"/>
            <a:ext cx="2311001" cy="3085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158" y="500042"/>
            <a:ext cx="8273683" cy="2743199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l-PL" sz="2400" b="1" dirty="0">
                <a:latin typeface="Arial Black" pitchFamily="34" charset="0"/>
              </a:rPr>
              <a:t>Podczas pobytu we Włoszech zostały nam zagwarantowane dwie wycieczki, do San Marino jak i Wenecji.</a:t>
            </a:r>
          </a:p>
        </p:txBody>
      </p:sp>
      <p:pic>
        <p:nvPicPr>
          <p:cNvPr id="8194" name="Picture 2" descr="C:\Users\Kamill\Desktop\prezentacja Kariny\60637316_734853293597337_358473075494643302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000372"/>
            <a:ext cx="4143404" cy="3107553"/>
          </a:xfrm>
          <a:prstGeom prst="rect">
            <a:avLst/>
          </a:prstGeom>
          <a:noFill/>
        </p:spPr>
      </p:pic>
      <p:pic>
        <p:nvPicPr>
          <p:cNvPr id="8195" name="Picture 3" descr="C:\Users\Kamill\Desktop\prezentacja Kariny\60258877_642657459532946_7699484281222987776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928934"/>
            <a:ext cx="3972873" cy="3214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TF00001239</Template>
  <TotalTime>291</TotalTime>
  <Words>272</Words>
  <Application>Microsoft Office PowerPoint</Application>
  <PresentationFormat>Pokaz na ekranie (4:3)</PresentationFormat>
  <Paragraphs>19</Paragraphs>
  <Slides>26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0" baseType="lpstr">
      <vt:lpstr>Arial Black</vt:lpstr>
      <vt:lpstr>Century Gothic</vt:lpstr>
      <vt:lpstr>Wingdings 3</vt:lpstr>
      <vt:lpstr>Slice</vt:lpstr>
      <vt:lpstr>Podsumowanie praktyk Rimini Luty 2019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Kamill</dc:creator>
  <cp:lastModifiedBy>USER</cp:lastModifiedBy>
  <cp:revision>36</cp:revision>
  <dcterms:created xsi:type="dcterms:W3CDTF">2019-05-16T14:14:34Z</dcterms:created>
  <dcterms:modified xsi:type="dcterms:W3CDTF">2019-05-23T22:31:39Z</dcterms:modified>
</cp:coreProperties>
</file>