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05" r:id="rId1"/>
  </p:sldMasterIdLst>
  <p:sldIdLst>
    <p:sldId id="256" r:id="rId2"/>
    <p:sldId id="257" r:id="rId3"/>
    <p:sldId id="267" r:id="rId4"/>
    <p:sldId id="258" r:id="rId5"/>
    <p:sldId id="259" r:id="rId6"/>
    <p:sldId id="269" r:id="rId7"/>
    <p:sldId id="261" r:id="rId8"/>
    <p:sldId id="271" r:id="rId9"/>
    <p:sldId id="260" r:id="rId10"/>
    <p:sldId id="272" r:id="rId11"/>
    <p:sldId id="270" r:id="rId12"/>
    <p:sldId id="263" r:id="rId13"/>
    <p:sldId id="265" r:id="rId14"/>
    <p:sldId id="262" r:id="rId15"/>
    <p:sldId id="268" r:id="rId16"/>
    <p:sldId id="273" r:id="rId17"/>
    <p:sldId id="274" r:id="rId18"/>
    <p:sldId id="276" r:id="rId19"/>
    <p:sldId id="275" r:id="rId20"/>
    <p:sldId id="266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-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6/7/2019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22950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54893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6/7/2019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68907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6/7/2019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444968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6/7/2019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27875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6/7/2019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17627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6/7/2019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5540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11770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6/7/2019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60559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44375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6/7/2019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25729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9635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6/7/2019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13193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6/7/2019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36072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6/7/2019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2961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00879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20545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6/7/2019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4673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  <p:sldLayoutId id="2147483718" r:id="rId13"/>
    <p:sldLayoutId id="2147483719" r:id="rId14"/>
    <p:sldLayoutId id="2147483720" r:id="rId15"/>
    <p:sldLayoutId id="2147483721" r:id="rId16"/>
    <p:sldLayoutId id="2147483722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g"/><Relationship Id="rId4" Type="http://schemas.openxmlformats.org/officeDocument/2006/relationships/image" Target="../media/image24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g"/><Relationship Id="rId4" Type="http://schemas.openxmlformats.org/officeDocument/2006/relationships/image" Target="../media/image33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jpg"/><Relationship Id="rId4" Type="http://schemas.openxmlformats.org/officeDocument/2006/relationships/image" Target="../media/image42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jpg"/><Relationship Id="rId4" Type="http://schemas.openxmlformats.org/officeDocument/2006/relationships/image" Target="../media/image46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71600" y="1391479"/>
            <a:ext cx="9448800" cy="1815547"/>
          </a:xfr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/>
          <a:lstStyle/>
          <a:p>
            <a:r>
              <a:rPr lang="en-US" spc="-150" dirty="0" smtClean="0"/>
              <a:t>      </a:t>
            </a:r>
            <a:r>
              <a:rPr lang="en-US" sz="8800" spc="-150" dirty="0" smtClean="0">
                <a:solidFill>
                  <a:schemeClr val="accent5">
                    <a:lumMod val="75000"/>
                  </a:schemeClr>
                </a:solidFill>
                <a:latin typeface="Algerian" panose="04020705040A02060702" pitchFamily="82" charset="0"/>
              </a:rPr>
              <a:t>RIMINI    2019</a:t>
            </a:r>
            <a:endParaRPr lang="uk-UA" sz="8800" spc="-15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rmAutofit fontScale="77500" lnSpcReduction="20000"/>
          </a:bodyPr>
          <a:lstStyle/>
          <a:p>
            <a:r>
              <a:rPr lang="en-US" i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rPr>
              <a:t>                  </a:t>
            </a:r>
            <a:r>
              <a:rPr lang="en-US" sz="2400" i="1" dirty="0" err="1" smtClean="0">
                <a:solidFill>
                  <a:srgbClr val="FFFF00"/>
                </a:solidFill>
                <a:latin typeface="Arial Black" panose="020B0A04020102020204" pitchFamily="34" charset="0"/>
              </a:rPr>
              <a:t>Praktyki</a:t>
            </a:r>
            <a:r>
              <a:rPr lang="en-US" sz="2400" i="1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 </a:t>
            </a:r>
            <a:r>
              <a:rPr lang="en-US" sz="2400" i="1" dirty="0" err="1" smtClean="0">
                <a:solidFill>
                  <a:srgbClr val="FFFF00"/>
                </a:solidFill>
                <a:latin typeface="Arial Black" panose="020B0A04020102020204" pitchFamily="34" charset="0"/>
              </a:rPr>
              <a:t>zagraniczne</a:t>
            </a:r>
            <a:r>
              <a:rPr lang="en-US" sz="2400" i="1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   (</a:t>
            </a:r>
            <a:r>
              <a:rPr lang="en-US" sz="2400" i="1" dirty="0" err="1" smtClean="0">
                <a:solidFill>
                  <a:srgbClr val="FFFF00"/>
                </a:solidFill>
                <a:latin typeface="Arial Black" panose="020B0A04020102020204" pitchFamily="34" charset="0"/>
              </a:rPr>
              <a:t>maj</a:t>
            </a:r>
            <a:r>
              <a:rPr lang="en-US" sz="2400" i="1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 </a:t>
            </a:r>
            <a:r>
              <a:rPr lang="en-US" sz="2400" i="1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2019)</a:t>
            </a:r>
            <a:r>
              <a:rPr lang="pl-PL" sz="2400" i="1" dirty="0">
                <a:solidFill>
                  <a:srgbClr val="FFFF00"/>
                </a:solidFill>
                <a:latin typeface="Arial Black" panose="020B0A04020102020204" pitchFamily="34" charset="0"/>
              </a:rPr>
              <a:t> </a:t>
            </a:r>
            <a:r>
              <a:rPr lang="pl-PL" sz="2400" i="1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Projekt Erasmus+ „Europejski rynek bez granic dla uczniów staszowskiego Ekonomika”</a:t>
            </a:r>
            <a:endParaRPr lang="uk-UA" sz="2400" i="1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8056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rgbClr val="00B0F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875824" y="4773665"/>
            <a:ext cx="9532118" cy="1293028"/>
          </a:xfrm>
        </p:spPr>
        <p:txBody>
          <a:bodyPr>
            <a:normAutofit/>
          </a:bodyPr>
          <a:lstStyle/>
          <a:p>
            <a:r>
              <a:rPr lang="pl-PL" sz="6600" dirty="0" smtClean="0">
                <a:solidFill>
                  <a:srgbClr val="FFFF00"/>
                </a:solidFill>
                <a:latin typeface="Algerian" panose="04020705040A02060702" pitchFamily="82" charset="0"/>
              </a:rPr>
              <a:t>Morze cd.</a:t>
            </a:r>
            <a:endParaRPr lang="uk-UA" sz="6600" dirty="0">
              <a:solidFill>
                <a:srgbClr val="FFFF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07432"/>
            <a:ext cx="2653518" cy="35380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2458" y="988097"/>
            <a:ext cx="2826434" cy="37685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971108"/>
            <a:ext cx="2839176" cy="37855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6482" y="3279593"/>
            <a:ext cx="2653518" cy="35380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433639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F0"/>
            </a:gs>
            <a:gs pos="74000">
              <a:schemeClr val="accent1">
                <a:lumMod val="45000"/>
                <a:lumOff val="55000"/>
              </a:schemeClr>
            </a:gs>
            <a:gs pos="83000">
              <a:srgbClr val="FFFF00"/>
            </a:gs>
            <a:gs pos="90548">
              <a:srgbClr val="92D050"/>
            </a:gs>
            <a:gs pos="100000">
              <a:srgbClr val="00B05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1329" y="143341"/>
            <a:ext cx="11040036" cy="1293028"/>
          </a:xfrm>
        </p:spPr>
        <p:txBody>
          <a:bodyPr>
            <a:noAutofit/>
          </a:bodyPr>
          <a:lstStyle/>
          <a:p>
            <a:r>
              <a:rPr lang="pl-PL" sz="4800" dirty="0" smtClean="0">
                <a:solidFill>
                  <a:srgbClr val="92D050"/>
                </a:solidFill>
                <a:latin typeface="Algerian" panose="04020705040A02060702" pitchFamily="82" charset="0"/>
              </a:rPr>
              <a:t>Ulubiony </a:t>
            </a:r>
            <a:r>
              <a:rPr lang="pl-PL" sz="4800" dirty="0" smtClean="0">
                <a:solidFill>
                  <a:srgbClr val="92D050"/>
                </a:solidFill>
                <a:latin typeface="Algerian" panose="04020705040A02060702" pitchFamily="82" charset="0"/>
              </a:rPr>
              <a:t>Paco, pupilek wszystkich gości hotelu </a:t>
            </a:r>
            <a:r>
              <a:rPr lang="pl-PL" sz="4800" dirty="0" err="1" smtClean="0">
                <a:solidFill>
                  <a:srgbClr val="92D050"/>
                </a:solidFill>
                <a:latin typeface="Algerian" panose="04020705040A02060702" pitchFamily="82" charset="0"/>
              </a:rPr>
              <a:t>bengasi</a:t>
            </a:r>
            <a:endParaRPr lang="uk-UA" sz="4800" dirty="0">
              <a:solidFill>
                <a:srgbClr val="92D05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281" y="1689660"/>
            <a:ext cx="4017365" cy="5041050"/>
          </a:xfr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9954" y="1689659"/>
            <a:ext cx="3677587" cy="4887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50814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0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960" y="4206622"/>
            <a:ext cx="3309257" cy="248194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5120" y="1534623"/>
            <a:ext cx="3125108" cy="416681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3867" y="961889"/>
            <a:ext cx="2799442" cy="209958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0" name="Прямоугольник 9"/>
          <p:cNvSpPr/>
          <p:nvPr/>
        </p:nvSpPr>
        <p:spPr>
          <a:xfrm>
            <a:off x="182880" y="1225689"/>
            <a:ext cx="466350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36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lgerian" panose="04020705040A02060702" pitchFamily="82" charset="0"/>
              </a:rPr>
              <a:t>        wenecja </a:t>
            </a:r>
            <a:r>
              <a:rPr lang="pl-PL" sz="3600" dirty="0">
                <a:solidFill>
                  <a:schemeClr val="accent3">
                    <a:lumMod val="60000"/>
                    <a:lumOff val="40000"/>
                  </a:schemeClr>
                </a:solidFill>
                <a:latin typeface="Algerian" panose="04020705040A02060702" pitchFamily="82" charset="0"/>
              </a:rPr>
              <a:t>– miasto na wodzie</a:t>
            </a:r>
            <a:r>
              <a:rPr lang="pl-PL" sz="3600" dirty="0"/>
              <a:t>.</a:t>
            </a:r>
            <a:r>
              <a:rPr lang="pl-PL" dirty="0"/>
              <a:t/>
            </a:r>
            <a:br>
              <a:rPr lang="pl-PL" dirty="0"/>
            </a:br>
            <a:r>
              <a:rPr lang="pl-PL" dirty="0" smtClean="0"/>
              <a:t>           </a:t>
            </a:r>
            <a:r>
              <a:rPr lang="pl-PL" sz="2400" dirty="0" smtClean="0">
                <a:solidFill>
                  <a:schemeClr val="accent2">
                    <a:lumMod val="75000"/>
                  </a:schemeClr>
                </a:solidFill>
              </a:rPr>
              <a:t>Długie </a:t>
            </a:r>
            <a:r>
              <a:rPr lang="pl-PL" sz="2400" dirty="0">
                <a:solidFill>
                  <a:schemeClr val="accent2">
                    <a:lumMod val="75000"/>
                  </a:schemeClr>
                </a:solidFill>
              </a:rPr>
              <a:t>wąskie uliczki</a:t>
            </a:r>
            <a:r>
              <a:rPr lang="pl-PL" sz="2400" dirty="0" smtClean="0">
                <a:solidFill>
                  <a:schemeClr val="accent2">
                    <a:lumMod val="75000"/>
                  </a:schemeClr>
                </a:solidFill>
              </a:rPr>
              <a:t>,    kanały,skłepiki </a:t>
            </a:r>
            <a:r>
              <a:rPr lang="pl-PL" sz="2400" dirty="0">
                <a:solidFill>
                  <a:schemeClr val="accent2">
                    <a:lumMod val="75000"/>
                  </a:schemeClr>
                </a:solidFill>
              </a:rPr>
              <a:t>z pamiątkami zostaną w pamięci na całe </a:t>
            </a:r>
            <a:r>
              <a:rPr lang="pl-PL" sz="2400" dirty="0" smtClean="0">
                <a:solidFill>
                  <a:schemeClr val="accent2">
                    <a:lumMod val="75000"/>
                  </a:schemeClr>
                </a:solidFill>
              </a:rPr>
              <a:t>życie</a:t>
            </a:r>
            <a:r>
              <a:rPr lang="uk-UA" sz="2400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  <a:r>
              <a:rPr lang="pl-PL" sz="2400" dirty="0" smtClean="0">
                <a:solidFill>
                  <a:schemeClr val="accent2">
                    <a:lumMod val="75000"/>
                  </a:schemeClr>
                </a:solidFill>
              </a:rPr>
              <a:t>Wenecja – miasto zachwycające własnymi zabytkami,uliczkani ,dużymi i małymi kanałami .Piękna pogoda i ciepła atmosfera tylko poprawiły wrażenia miasta. </a:t>
            </a:r>
          </a:p>
          <a:p>
            <a:endParaRPr lang="uk-UA" sz="2400" dirty="0"/>
          </a:p>
        </p:txBody>
      </p:sp>
    </p:spTree>
    <p:extLst>
      <p:ext uri="{BB962C8B-B14F-4D97-AF65-F5344CB8AC3E}">
        <p14:creationId xmlns:p14="http://schemas.microsoft.com/office/powerpoint/2010/main" val="35095328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0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6000" dirty="0" smtClean="0">
                <a:solidFill>
                  <a:schemeClr val="accent5">
                    <a:lumMod val="75000"/>
                  </a:schemeClr>
                </a:solidFill>
                <a:latin typeface="Algerian" panose="04020705040A02060702" pitchFamily="82" charset="0"/>
              </a:rPr>
              <a:t>Wenecja</a:t>
            </a:r>
            <a:r>
              <a:rPr lang="pl-PL" dirty="0" smtClean="0"/>
              <a:t> </a:t>
            </a:r>
            <a:br>
              <a:rPr lang="pl-PL" dirty="0" smtClean="0"/>
            </a:br>
            <a:endParaRPr lang="uk-UA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68249"/>
            <a:ext cx="3907287" cy="2708839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2903" y="2415265"/>
            <a:ext cx="3949097" cy="296182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9742" y="3946476"/>
            <a:ext cx="3970706" cy="296182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9742" y="568386"/>
            <a:ext cx="3970706" cy="2978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43137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F0"/>
            </a:gs>
            <a:gs pos="74000">
              <a:schemeClr val="accent1">
                <a:lumMod val="45000"/>
                <a:lumOff val="55000"/>
              </a:schemeClr>
            </a:gs>
            <a:gs pos="83000">
              <a:srgbClr val="FFFF00"/>
            </a:gs>
            <a:gs pos="90548">
              <a:srgbClr val="92D050"/>
            </a:gs>
            <a:gs pos="100000">
              <a:srgbClr val="00B05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882" y="4110820"/>
            <a:ext cx="11422505" cy="529488"/>
          </a:xfrm>
        </p:spPr>
        <p:txBody>
          <a:bodyPr>
            <a:normAutofit fontScale="90000"/>
          </a:bodyPr>
          <a:lstStyle/>
          <a:p>
            <a:r>
              <a:rPr lang="pl-PL" dirty="0" smtClean="0">
                <a:solidFill>
                  <a:srgbClr val="00B050"/>
                </a:solidFill>
                <a:latin typeface="Algerian" panose="04020705040A02060702" pitchFamily="82" charset="0"/>
              </a:rPr>
              <a:t>     </a:t>
            </a:r>
            <a:br>
              <a:rPr lang="pl-PL" dirty="0" smtClean="0">
                <a:solidFill>
                  <a:srgbClr val="00B050"/>
                </a:solidFill>
                <a:latin typeface="Algerian" panose="04020705040A02060702" pitchFamily="82" charset="0"/>
              </a:rPr>
            </a:br>
            <a:r>
              <a:rPr lang="pl-PL" dirty="0" smtClean="0">
                <a:solidFill>
                  <a:srgbClr val="00B050"/>
                </a:solidFill>
                <a:latin typeface="Algerian" panose="04020705040A02060702" pitchFamily="82" charset="0"/>
              </a:rPr>
              <a:t/>
            </a:r>
            <a:br>
              <a:rPr lang="pl-PL" dirty="0" smtClean="0">
                <a:solidFill>
                  <a:srgbClr val="00B050"/>
                </a:solidFill>
                <a:latin typeface="Algerian" panose="04020705040A02060702" pitchFamily="82" charset="0"/>
              </a:rPr>
            </a:br>
            <a:r>
              <a:rPr lang="pl-PL" dirty="0" smtClean="0">
                <a:solidFill>
                  <a:srgbClr val="00B050"/>
                </a:solidFill>
                <a:latin typeface="Algerian" panose="04020705040A02060702" pitchFamily="82" charset="0"/>
              </a:rPr>
              <a:t/>
            </a:r>
            <a:br>
              <a:rPr lang="pl-PL" dirty="0" smtClean="0">
                <a:solidFill>
                  <a:srgbClr val="00B050"/>
                </a:solidFill>
                <a:latin typeface="Algerian" panose="04020705040A02060702" pitchFamily="82" charset="0"/>
              </a:rPr>
            </a:br>
            <a:r>
              <a:rPr lang="pl-PL" dirty="0" smtClean="0">
                <a:solidFill>
                  <a:srgbClr val="00B050"/>
                </a:solidFill>
                <a:latin typeface="Algerian" panose="04020705040A02060702" pitchFamily="82" charset="0"/>
              </a:rPr>
              <a:t> </a:t>
            </a:r>
            <a:br>
              <a:rPr lang="pl-PL" dirty="0" smtClean="0">
                <a:solidFill>
                  <a:srgbClr val="00B050"/>
                </a:solidFill>
                <a:latin typeface="Algerian" panose="04020705040A02060702" pitchFamily="82" charset="0"/>
              </a:rPr>
            </a:br>
            <a:r>
              <a:rPr lang="en-US" sz="5300" dirty="0" err="1" smtClean="0">
                <a:solidFill>
                  <a:srgbClr val="00B050"/>
                </a:solidFill>
                <a:latin typeface="Algerian" panose="04020705040A02060702" pitchFamily="82" charset="0"/>
              </a:rPr>
              <a:t>Wycieczka</a:t>
            </a:r>
            <a:r>
              <a:rPr lang="en-US" sz="5300" dirty="0" smtClean="0">
                <a:solidFill>
                  <a:srgbClr val="00B050"/>
                </a:solidFill>
                <a:latin typeface="Algerian" panose="04020705040A02060702" pitchFamily="82" charset="0"/>
              </a:rPr>
              <a:t> </a:t>
            </a:r>
            <a:r>
              <a:rPr lang="en-US" sz="5300" dirty="0" err="1" smtClean="0">
                <a:solidFill>
                  <a:srgbClr val="00B050"/>
                </a:solidFill>
                <a:latin typeface="Algerian" panose="04020705040A02060702" pitchFamily="82" charset="0"/>
              </a:rPr>
              <a:t>po</a:t>
            </a:r>
            <a:r>
              <a:rPr lang="en-US" sz="5300" dirty="0" smtClean="0">
                <a:solidFill>
                  <a:srgbClr val="00B050"/>
                </a:solidFill>
                <a:latin typeface="Algerian" panose="04020705040A02060702" pitchFamily="82" charset="0"/>
              </a:rPr>
              <a:t> san </a:t>
            </a:r>
            <a:r>
              <a:rPr lang="en-US" sz="5300" dirty="0" err="1" smtClean="0">
                <a:solidFill>
                  <a:srgbClr val="00B050"/>
                </a:solidFill>
                <a:latin typeface="Algerian" panose="04020705040A02060702" pitchFamily="82" charset="0"/>
              </a:rPr>
              <a:t>marino</a:t>
            </a:r>
            <a:r>
              <a:rPr lang="pl-PL" dirty="0" smtClean="0">
                <a:solidFill>
                  <a:srgbClr val="00B050"/>
                </a:solidFill>
                <a:latin typeface="Algerian" panose="04020705040A02060702" pitchFamily="82" charset="0"/>
              </a:rPr>
              <a:t>                      </a:t>
            </a:r>
            <a:r>
              <a:rPr lang="pl-PL" sz="31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miasto które spotkało nas słoneczną pogodą ,pięknymi widokami i bardzo przyjemną atmosferą.Słoneczna pogoda dała możliwosć zrobienia wielu </a:t>
            </a:r>
            <a:r>
              <a:rPr lang="pl-PL" sz="31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zdjęć </a:t>
            </a:r>
            <a:r>
              <a:rPr lang="pl-PL" sz="31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San marino – to miasto wąskich uliczek, starych murów, stromych  schodów i  pięknych widoków.Chciałabym wrócić jeszcze raz ze swoją rodziną) </a:t>
            </a:r>
            <a:endParaRPr lang="uk-UA" sz="3100" i="1" dirty="0">
              <a:solidFill>
                <a:schemeClr val="tx1">
                  <a:lumMod val="85000"/>
                  <a:lumOff val="15000"/>
                </a:schemeClr>
              </a:solidFill>
              <a:cs typeface="Arabic Typesetting" panose="03020402040406030203" pitchFamily="66" charset="-78"/>
            </a:endParaRPr>
          </a:p>
        </p:txBody>
      </p:sp>
      <p:pic>
        <p:nvPicPr>
          <p:cNvPr id="11" name="Объект 10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50749">
            <a:off x="6525071" y="456671"/>
            <a:ext cx="4121160" cy="309087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20432">
            <a:off x="667549" y="807331"/>
            <a:ext cx="3821744" cy="276182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6929386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40000"/>
                <a:lumOff val="6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60000"/>
                <a:lumOff val="40000"/>
              </a:schemeClr>
            </a:gs>
            <a:gs pos="90548">
              <a:schemeClr val="accent1">
                <a:lumMod val="40000"/>
                <a:lumOff val="60000"/>
              </a:schemeClr>
            </a:gs>
            <a:gs pos="100000">
              <a:srgbClr val="FFFF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35246" y="627016"/>
            <a:ext cx="8610600" cy="1018903"/>
          </a:xfrm>
        </p:spPr>
        <p:txBody>
          <a:bodyPr>
            <a:normAutofit fontScale="90000"/>
          </a:bodyPr>
          <a:lstStyle/>
          <a:p>
            <a:r>
              <a:rPr lang="pl-PL" sz="5300" dirty="0" smtClean="0">
                <a:solidFill>
                  <a:srgbClr val="0070C0"/>
                </a:solidFill>
                <a:latin typeface="Algerian" panose="04020705040A02060702" pitchFamily="82" charset="0"/>
              </a:rPr>
              <a:t>San </a:t>
            </a:r>
            <a:r>
              <a:rPr lang="pl-PL" sz="5300" dirty="0" smtClean="0">
                <a:solidFill>
                  <a:srgbClr val="0070C0"/>
                </a:solidFill>
                <a:latin typeface="Algerian" panose="04020705040A02060702" pitchFamily="82" charset="0"/>
              </a:rPr>
              <a:t>Marino i jego cudne widoki…   </a:t>
            </a:r>
            <a:r>
              <a:rPr lang="pl-PL" dirty="0" smtClean="0"/>
              <a:t/>
            </a:r>
            <a:br>
              <a:rPr lang="pl-PL" dirty="0" smtClean="0"/>
            </a:br>
            <a:endParaRPr lang="uk-UA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342246" y="16302"/>
            <a:ext cx="2809903" cy="46675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4913" y="3282847"/>
            <a:ext cx="4766871" cy="35751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676" y="3788764"/>
            <a:ext cx="4092314" cy="30692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391949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0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20000"/>
                <a:lumOff val="80000"/>
              </a:schemeClr>
            </a:gs>
            <a:gs pos="90548">
              <a:schemeClr val="accent1">
                <a:lumMod val="40000"/>
                <a:lumOff val="60000"/>
              </a:schemeClr>
            </a:gs>
            <a:gs pos="100000">
              <a:srgbClr val="FFFF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04543" y="387683"/>
            <a:ext cx="4886795" cy="1293028"/>
          </a:xfrm>
        </p:spPr>
        <p:txBody>
          <a:bodyPr>
            <a:normAutofit/>
          </a:bodyPr>
          <a:lstStyle/>
          <a:p>
            <a:r>
              <a:rPr lang="pl-PL" sz="4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lgerian" panose="04020705040A02060702" pitchFamily="82" charset="0"/>
              </a:rPr>
              <a:t>Praca w hotelu</a:t>
            </a:r>
            <a:endParaRPr lang="uk-UA" sz="44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330190" y="1454047"/>
            <a:ext cx="4190999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200" dirty="0" smtClean="0">
                <a:solidFill>
                  <a:srgbClr val="00B0F0"/>
                </a:solidFill>
              </a:rPr>
              <a:t>Praktyki odbywaliśmy w trzy-gwiazdkowym hotelu  „Fantasy” w Rimini. Pracowałam jako kelnerka razem z dwoma koleżankami. Praktyki za granicą to bardzo fajne doświadczenia dla pracy w przyszłośći. W hotelu bardzo przyjemna i towarzyska atmosfera. Jeżeli nie wiedziałam jak coś zrobic to personel hotelu zawsze podpowiadał i pomagał mi w tym.</a:t>
            </a:r>
            <a:endParaRPr lang="uk-UA" sz="2200" dirty="0">
              <a:solidFill>
                <a:srgbClr val="00B0F0"/>
              </a:solidFill>
            </a:endParaRPr>
          </a:p>
        </p:txBody>
      </p:sp>
      <p:pic>
        <p:nvPicPr>
          <p:cNvPr id="15" name="Объект 1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025" y="1821731"/>
            <a:ext cx="6652915" cy="44352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019392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5012">
              <a:srgbClr val="00B0F0"/>
            </a:gs>
            <a:gs pos="0">
              <a:srgbClr val="FFFF0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20000"/>
                <a:lumOff val="80000"/>
              </a:schemeClr>
            </a:gs>
            <a:gs pos="90548">
              <a:schemeClr val="accent1">
                <a:lumMod val="40000"/>
                <a:lumOff val="60000"/>
              </a:schemeClr>
            </a:gs>
            <a:gs pos="100000">
              <a:srgbClr val="FFFF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882" y="1351337"/>
            <a:ext cx="2698229" cy="1293028"/>
          </a:xfrm>
        </p:spPr>
        <p:txBody>
          <a:bodyPr>
            <a:normAutofit/>
          </a:bodyPr>
          <a:lstStyle/>
          <a:p>
            <a:r>
              <a:rPr lang="pl-PL" dirty="0" smtClean="0">
                <a:solidFill>
                  <a:srgbClr val="FFC000"/>
                </a:solidFill>
                <a:latin typeface="Algerian" panose="04020705040A02060702" pitchFamily="82" charset="0"/>
              </a:rPr>
              <a:t>Personel hotelu</a:t>
            </a:r>
            <a:endParaRPr lang="uk-UA" dirty="0">
              <a:solidFill>
                <a:srgbClr val="FFC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625121" y="2640410"/>
            <a:ext cx="3206230" cy="501741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5500" y="3756701"/>
            <a:ext cx="4493301" cy="299553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0886" y="434654"/>
            <a:ext cx="4806314" cy="270355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3267856" y="1199213"/>
            <a:ext cx="33577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 smtClean="0">
                <a:solidFill>
                  <a:srgbClr val="FFFF00"/>
                </a:solidFill>
              </a:rPr>
              <a:t>Bardzo fajne,wesołe , towarzyskie,szalone, i zawsze gotowe do pomocy.</a:t>
            </a:r>
            <a:endParaRPr lang="uk-UA" sz="2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53124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1913">
              <a:srgbClr val="FFC000"/>
            </a:gs>
            <a:gs pos="25012">
              <a:srgbClr val="00B0F0"/>
            </a:gs>
            <a:gs pos="0">
              <a:srgbClr val="FFFF0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20000"/>
                <a:lumOff val="80000"/>
              </a:schemeClr>
            </a:gs>
            <a:gs pos="90548">
              <a:schemeClr val="accent1">
                <a:lumMod val="40000"/>
                <a:lumOff val="60000"/>
              </a:schemeClr>
            </a:gs>
            <a:gs pos="100000">
              <a:srgbClr val="FFFF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39916"/>
            <a:ext cx="4397264" cy="1293028"/>
          </a:xfrm>
        </p:spPr>
        <p:txBody>
          <a:bodyPr>
            <a:normAutofit fontScale="90000"/>
          </a:bodyPr>
          <a:lstStyle/>
          <a:p>
            <a:r>
              <a:rPr lang="pl-PL" sz="6000" dirty="0" smtClean="0">
                <a:solidFill>
                  <a:srgbClr val="0070C0"/>
                </a:solidFill>
                <a:latin typeface="Algerian" panose="04020705040A02060702" pitchFamily="82" charset="0"/>
              </a:rPr>
              <a:t>Praca ulubiony szef i moje koleżanki…</a:t>
            </a:r>
            <a:endParaRPr lang="uk-UA" sz="6000" dirty="0">
              <a:solidFill>
                <a:srgbClr val="0070C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7202" y="1243453"/>
            <a:ext cx="3162925" cy="42172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0065" y="3868504"/>
            <a:ext cx="4191934" cy="27946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307" y="4360060"/>
            <a:ext cx="4432572" cy="24979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0065" y="660503"/>
            <a:ext cx="4037351" cy="26915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211573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2000">
              <a:schemeClr val="accent3">
                <a:lumMod val="20000"/>
                <a:lumOff val="8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75000"/>
              </a:schemeClr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4833" y="1079167"/>
            <a:ext cx="11557417" cy="1293028"/>
          </a:xfrm>
        </p:spPr>
        <p:txBody>
          <a:bodyPr>
            <a:noAutofit/>
          </a:bodyPr>
          <a:lstStyle/>
          <a:p>
            <a:r>
              <a:rPr lang="pl-PL" sz="4800" dirty="0" smtClean="0">
                <a:solidFill>
                  <a:srgbClr val="00B050"/>
                </a:solidFill>
                <a:latin typeface="Algerian" panose="04020705040A02060702" pitchFamily="82" charset="0"/>
              </a:rPr>
              <a:t>Spędzamy czas razem całą grupą </a:t>
            </a:r>
            <a:endParaRPr lang="uk-UA" sz="4800" dirty="0">
              <a:solidFill>
                <a:srgbClr val="00B05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693" y="2923082"/>
            <a:ext cx="5662261" cy="3774841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6024" y="2956628"/>
            <a:ext cx="5611943" cy="3741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26407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2000">
              <a:srgbClr val="00B0F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39744" y="1152938"/>
            <a:ext cx="11251096" cy="1086679"/>
          </a:xfrm>
          <a:scene3d>
            <a:camera prst="obliqueBottomRight"/>
            <a:lightRig rig="threePt" dir="t"/>
          </a:scene3d>
        </p:spPr>
        <p:txBody>
          <a:bodyPr>
            <a:normAutofit fontScale="90000"/>
          </a:bodyPr>
          <a:lstStyle/>
          <a:p>
            <a:r>
              <a:rPr lang="en-US" i="1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lgerian" panose="04020705040A02060702" pitchFamily="82" charset="0"/>
                <a:ea typeface="DotumChe" panose="020B0609000101010101" pitchFamily="49" charset="-127"/>
              </a:rPr>
              <a:t>Nasze</a:t>
            </a:r>
            <a:r>
              <a:rPr lang="en-US" i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lgerian" panose="04020705040A02060702" pitchFamily="82" charset="0"/>
                <a:ea typeface="DotumChe" panose="020B0609000101010101" pitchFamily="49" charset="-127"/>
              </a:rPr>
              <a:t> </a:t>
            </a:r>
            <a:r>
              <a:rPr lang="en-US" i="1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lgerian" panose="04020705040A02060702" pitchFamily="82" charset="0"/>
                <a:ea typeface="DotumChe" panose="020B0609000101010101" pitchFamily="49" charset="-127"/>
              </a:rPr>
              <a:t>pierwsze</a:t>
            </a:r>
            <a:r>
              <a:rPr lang="en-US" i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lgerian" panose="04020705040A02060702" pitchFamily="82" charset="0"/>
                <a:ea typeface="DotumChe" panose="020B0609000101010101" pitchFamily="49" charset="-127"/>
              </a:rPr>
              <a:t> </a:t>
            </a:r>
            <a:r>
              <a:rPr lang="en-US" i="1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lgerian" panose="04020705040A02060702" pitchFamily="82" charset="0"/>
                <a:ea typeface="DotumChe" panose="020B0609000101010101" pitchFamily="49" charset="-127"/>
              </a:rPr>
              <a:t>spotkanie</a:t>
            </a:r>
            <a:r>
              <a:rPr lang="en-US" i="1" dirty="0">
                <a:solidFill>
                  <a:schemeClr val="accent2">
                    <a:lumMod val="60000"/>
                    <a:lumOff val="40000"/>
                  </a:schemeClr>
                </a:solidFill>
                <a:latin typeface="Algerian" panose="04020705040A02060702" pitchFamily="82" charset="0"/>
                <a:ea typeface="DotumChe" panose="020B0609000101010101" pitchFamily="49" charset="-127"/>
              </a:rPr>
              <a:t> </a:t>
            </a:r>
            <a:r>
              <a:rPr lang="en-US" i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lgerian" panose="04020705040A02060702" pitchFamily="82" charset="0"/>
                <a:ea typeface="DotumChe" panose="020B0609000101010101" pitchFamily="49" charset="-127"/>
              </a:rPr>
              <a:t>w </a:t>
            </a:r>
            <a:r>
              <a:rPr lang="uk-UA" i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lgerian" panose="04020705040A02060702" pitchFamily="82" charset="0"/>
                <a:ea typeface="DotumChe" panose="020B0609000101010101" pitchFamily="49" charset="-127"/>
              </a:rPr>
              <a:t>                                   </a:t>
            </a:r>
            <a:r>
              <a:rPr lang="en-US" i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lgerian" panose="04020705040A02060702" pitchFamily="82" charset="0"/>
                <a:ea typeface="DotumChe" panose="020B0609000101010101" pitchFamily="49" charset="-127"/>
              </a:rPr>
              <a:t>Sistema </a:t>
            </a:r>
            <a:r>
              <a:rPr lang="en-US" i="1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lgerian" panose="04020705040A02060702" pitchFamily="82" charset="0"/>
                <a:ea typeface="DotumChe" panose="020B0609000101010101" pitchFamily="49" charset="-127"/>
              </a:rPr>
              <a:t>turismo</a:t>
            </a:r>
            <a:r>
              <a:rPr lang="pl-PL" i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lgerian" panose="04020705040A02060702" pitchFamily="82" charset="0"/>
                <a:ea typeface="DotumChe" panose="020B0609000101010101" pitchFamily="49" charset="-127"/>
              </a:rPr>
              <a:t/>
            </a:r>
            <a:br>
              <a:rPr lang="pl-PL" i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lgerian" panose="04020705040A02060702" pitchFamily="82" charset="0"/>
                <a:ea typeface="DotumChe" panose="020B0609000101010101" pitchFamily="49" charset="-127"/>
              </a:rPr>
            </a:br>
            <a:r>
              <a:rPr lang="uk-UA" i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en-US" i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lgerian" panose="04020705040A02060702" pitchFamily="82" charset="0"/>
              </a:rPr>
              <a:t>   </a:t>
            </a:r>
            <a:r>
              <a:rPr lang="en-US" i="1" dirty="0" smtClean="0">
                <a:solidFill>
                  <a:srgbClr val="00B050"/>
                </a:solidFill>
                <a:latin typeface="Algerian" panose="04020705040A02060702" pitchFamily="82" charset="0"/>
              </a:rPr>
              <a:t/>
            </a:r>
            <a:br>
              <a:rPr lang="en-US" i="1" dirty="0" smtClean="0">
                <a:solidFill>
                  <a:srgbClr val="00B050"/>
                </a:solidFill>
                <a:latin typeface="Algerian" panose="04020705040A02060702" pitchFamily="82" charset="0"/>
              </a:rPr>
            </a:br>
            <a:endParaRPr lang="uk-UA" i="1" dirty="0">
              <a:solidFill>
                <a:srgbClr val="00B05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830" y="2778783"/>
            <a:ext cx="4983983" cy="354129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89749">
            <a:off x="6825011" y="2649973"/>
            <a:ext cx="4763154" cy="3605635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3818341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16000" y="313238"/>
            <a:ext cx="9986780" cy="2139676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pl-PL" dirty="0" smtClean="0">
                <a:solidFill>
                  <a:srgbClr val="7030A0"/>
                </a:solidFill>
                <a:latin typeface="Algerian" panose="04020705040A02060702" pitchFamily="82" charset="0"/>
              </a:rPr>
              <a:t>Wspaniałe doświadczenie i niezapomniany czas</a:t>
            </a:r>
            <a:endParaRPr lang="uk-UA" dirty="0">
              <a:solidFill>
                <a:srgbClr val="7030A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6381" y="2803440"/>
            <a:ext cx="4272870" cy="3592699"/>
          </a:xfrm>
        </p:spPr>
      </p:pic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143961"/>
            <a:ext cx="38472" cy="169277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uk-UA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pl-PL" altLang="uk-U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8709" y="5749808"/>
            <a:ext cx="46634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600" dirty="0" err="1" smtClean="0">
                <a:solidFill>
                  <a:srgbClr val="00B0F0"/>
                </a:solidFill>
              </a:rPr>
              <a:t>Yana</a:t>
            </a:r>
            <a:r>
              <a:rPr lang="pl-PL" sz="3600" dirty="0" smtClean="0">
                <a:solidFill>
                  <a:srgbClr val="00B0F0"/>
                </a:solidFill>
              </a:rPr>
              <a:t> </a:t>
            </a:r>
            <a:r>
              <a:rPr lang="pl-PL" sz="3600" dirty="0" err="1" smtClean="0">
                <a:solidFill>
                  <a:srgbClr val="00B0F0"/>
                </a:solidFill>
              </a:rPr>
              <a:t>Pokhylo</a:t>
            </a:r>
            <a:r>
              <a:rPr lang="pl-PL" sz="3600" dirty="0" smtClean="0">
                <a:solidFill>
                  <a:srgbClr val="00B0F0"/>
                </a:solidFill>
              </a:rPr>
              <a:t>, III b, technik hotelarstwa </a:t>
            </a:r>
            <a:endParaRPr lang="uk-UA" sz="36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51453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40000"/>
                <a:lumOff val="6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44381" y="1469034"/>
            <a:ext cx="5006714" cy="989351"/>
          </a:xfrm>
        </p:spPr>
        <p:txBody>
          <a:bodyPr>
            <a:noAutofit/>
          </a:bodyPr>
          <a:lstStyle/>
          <a:p>
            <a:r>
              <a:rPr lang="pl-PL" sz="4400" dirty="0" smtClean="0">
                <a:solidFill>
                  <a:srgbClr val="00B050"/>
                </a:solidFill>
                <a:latin typeface="Algerian" panose="04020705040A02060702" pitchFamily="82" charset="0"/>
              </a:rPr>
              <a:t>Kurs języka           włoskiego  </a:t>
            </a:r>
            <a:endParaRPr lang="uk-UA" sz="4400" dirty="0">
              <a:solidFill>
                <a:srgbClr val="00B05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5554" y="529278"/>
            <a:ext cx="5247339" cy="3498226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00401"/>
            <a:ext cx="5486400" cy="36576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951095" y="3837482"/>
            <a:ext cx="607179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sz="2800" dirty="0" smtClean="0"/>
          </a:p>
          <a:p>
            <a:r>
              <a:rPr lang="pl-PL" sz="28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Ciekawe i korzystne spędzanie czasu. Podczas kursu uczyliśmy się gramatyki, słówek i wyrazów potrzebnych </a:t>
            </a:r>
            <a:r>
              <a:rPr lang="pl-PL" sz="28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tak</a:t>
            </a:r>
            <a:r>
              <a:rPr lang="pl-PL" sz="28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pl-PL" sz="28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w pracy </a:t>
            </a:r>
            <a:r>
              <a:rPr lang="pl-PL" sz="28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jak</a:t>
            </a:r>
            <a:r>
              <a:rPr lang="pl-PL" sz="28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pl-PL" sz="28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i w codziennym życiu</a:t>
            </a:r>
            <a:r>
              <a:rPr lang="pl-PL" sz="24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. </a:t>
            </a:r>
            <a:endParaRPr lang="uk-UA" sz="24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03694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2000">
              <a:srgbClr val="FFFF0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437322" y="543726"/>
            <a:ext cx="11529392" cy="846409"/>
          </a:xfrm>
          <a:scene3d>
            <a:camera prst="obliqueBottomLeft"/>
            <a:lightRig rig="threePt" dir="t"/>
          </a:scene3d>
        </p:spPr>
        <p:txBody>
          <a:bodyPr>
            <a:normAutofit fontScale="90000"/>
          </a:bodyPr>
          <a:lstStyle/>
          <a:p>
            <a:r>
              <a:rPr lang="pl-PL" dirty="0" smtClean="0"/>
              <a:t>  </a:t>
            </a:r>
            <a:r>
              <a:rPr lang="pl-PL" dirty="0" smtClean="0">
                <a:solidFill>
                  <a:srgbClr val="00B0F0"/>
                </a:solidFill>
                <a:latin typeface="Algerian" panose="04020705040A02060702" pitchFamily="82" charset="0"/>
              </a:rPr>
              <a:t>pierwszy</a:t>
            </a:r>
            <a:r>
              <a:rPr lang="pl-PL" dirty="0" smtClean="0">
                <a:latin typeface="Algerian" panose="04020705040A02060702" pitchFamily="82" charset="0"/>
              </a:rPr>
              <a:t> </a:t>
            </a:r>
            <a:r>
              <a:rPr lang="pl-PL" dirty="0" smtClean="0">
                <a:solidFill>
                  <a:srgbClr val="00B0F0"/>
                </a:solidFill>
                <a:latin typeface="Algerian" panose="04020705040A02060702" pitchFamily="82" charset="0"/>
              </a:rPr>
              <a:t>Spacer po rimini</a:t>
            </a:r>
            <a:br>
              <a:rPr lang="pl-PL" dirty="0" smtClean="0">
                <a:solidFill>
                  <a:srgbClr val="00B0F0"/>
                </a:solidFill>
                <a:latin typeface="Algerian" panose="04020705040A02060702" pitchFamily="82" charset="0"/>
              </a:rPr>
            </a:br>
            <a:r>
              <a:rPr lang="pl-PL" dirty="0" smtClean="0">
                <a:solidFill>
                  <a:srgbClr val="00B0F0"/>
                </a:solidFill>
                <a:latin typeface="Algerian" panose="04020705040A02060702" pitchFamily="82" charset="0"/>
              </a:rPr>
              <a:t> </a:t>
            </a:r>
            <a:r>
              <a:rPr lang="pl-PL" dirty="0" smtClean="0">
                <a:solidFill>
                  <a:srgbClr val="92D050"/>
                </a:solidFill>
                <a:latin typeface="Algerian" panose="04020705040A02060702" pitchFamily="82" charset="0"/>
              </a:rPr>
              <a:t> </a:t>
            </a:r>
            <a:r>
              <a:rPr lang="pl-PL" dirty="0" smtClean="0">
                <a:solidFill>
                  <a:srgbClr val="00B050"/>
                </a:solidFill>
                <a:latin typeface="Algerian" panose="04020705040A02060702" pitchFamily="82" charset="0"/>
              </a:rPr>
              <a:t>       </a:t>
            </a:r>
            <a:endParaRPr lang="uk-UA" dirty="0">
              <a:solidFill>
                <a:srgbClr val="00B05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8913" y="3834472"/>
            <a:ext cx="4194078" cy="2929359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758" y="1144186"/>
            <a:ext cx="3545194" cy="2556421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0038" y="4151498"/>
            <a:ext cx="3888571" cy="2612333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2991" y="1524000"/>
            <a:ext cx="3760540" cy="2406851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  <p:extLst>
      <p:ext uri="{BB962C8B-B14F-4D97-AF65-F5344CB8AC3E}">
        <p14:creationId xmlns:p14="http://schemas.microsoft.com/office/powerpoint/2010/main" val="12344119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2000">
              <a:schemeClr val="accent1">
                <a:lumMod val="5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solidFill>
                  <a:srgbClr val="FFFF00"/>
                </a:solidFill>
                <a:latin typeface="Algerian" panose="04020705040A02060702" pitchFamily="82" charset="0"/>
              </a:rPr>
              <a:t>Rimini </a:t>
            </a:r>
            <a:r>
              <a:rPr lang="pl-PL" dirty="0" smtClean="0">
                <a:solidFill>
                  <a:srgbClr val="FFFF00"/>
                </a:solidFill>
                <a:latin typeface="Algerian" panose="04020705040A02060702" pitchFamily="82" charset="0"/>
              </a:rPr>
              <a:t>w </a:t>
            </a:r>
            <a:r>
              <a:rPr lang="pl-PL" dirty="0">
                <a:solidFill>
                  <a:srgbClr val="FFFF00"/>
                </a:solidFill>
                <a:latin typeface="Algerian" panose="04020705040A02060702" pitchFamily="82" charset="0"/>
              </a:rPr>
              <a:t>nocy-miasto marzeń </a:t>
            </a:r>
            <a:r>
              <a:rPr lang="pl-PL" dirty="0">
                <a:solidFill>
                  <a:srgbClr val="FF0000"/>
                </a:solidFill>
                <a:latin typeface="Algerian" panose="04020705040A02060702" pitchFamily="82" charset="0"/>
              </a:rPr>
              <a:t>😍</a:t>
            </a:r>
            <a:endParaRPr lang="uk-UA" dirty="0">
              <a:solidFill>
                <a:srgbClr val="FF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403" y="2355273"/>
            <a:ext cx="5578764" cy="418407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3310" y="2355273"/>
            <a:ext cx="5125030" cy="420703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654156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0000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7356764" cy="1293028"/>
          </a:xfrm>
        </p:spPr>
        <p:txBody>
          <a:bodyPr/>
          <a:lstStyle/>
          <a:p>
            <a:r>
              <a:rPr lang="uk-UA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😍</a:t>
            </a:r>
            <a:r>
              <a:rPr lang="uk-UA" dirty="0" smtClean="0">
                <a:solidFill>
                  <a:srgbClr val="92D050"/>
                </a:solidFill>
              </a:rPr>
              <a:t>😍</a:t>
            </a:r>
            <a:r>
              <a:rPr lang="pl-PL" dirty="0" smtClean="0">
                <a:solidFill>
                  <a:schemeClr val="accent4">
                    <a:lumMod val="75000"/>
                  </a:schemeClr>
                </a:solidFill>
              </a:rPr>
              <a:t>😍</a:t>
            </a:r>
            <a:r>
              <a:rPr lang="uk-UA" dirty="0">
                <a:solidFill>
                  <a:srgbClr val="FFFF00"/>
                </a:solidFill>
              </a:rPr>
              <a:t>😍</a:t>
            </a:r>
            <a:r>
              <a:rPr lang="pl-PL" dirty="0" smtClean="0">
                <a:solidFill>
                  <a:srgbClr val="FF0000"/>
                </a:solidFill>
              </a:rPr>
              <a:t>😍</a:t>
            </a:r>
            <a:endParaRPr lang="uk-UA" dirty="0">
              <a:solidFill>
                <a:srgbClr val="FF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217">
            <a:off x="5886502" y="2394877"/>
            <a:ext cx="5365750" cy="4024313"/>
          </a:xfrm>
          <a:prstGeom prst="round2DiagRect">
            <a:avLst>
              <a:gd name="adj1" fmla="val 16667"/>
              <a:gd name="adj2" fmla="val 0"/>
            </a:avLst>
          </a:prstGeom>
          <a:pattFill prst="pct75">
            <a:fgClr>
              <a:schemeClr val="accent1"/>
            </a:fgClr>
            <a:bgClr>
              <a:schemeClr val="bg1"/>
            </a:bgClr>
          </a:pattFill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chemeClr val="accent2">
                <a:lumMod val="75000"/>
                <a:alpha val="43000"/>
              </a:scheme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71172">
            <a:off x="654797" y="952665"/>
            <a:ext cx="4211782" cy="5615709"/>
          </a:xfrm>
          <a:prstGeom prst="round2DiagRect">
            <a:avLst>
              <a:gd name="adj1" fmla="val 16667"/>
              <a:gd name="adj2" fmla="val 0"/>
            </a:avLst>
          </a:prstGeom>
          <a:gradFill flip="none" rotWithShape="1">
            <a:gsLst>
              <a:gs pos="22000">
                <a:schemeClr val="accent1">
                  <a:lumMod val="50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1"/>
            <a:tileRect/>
          </a:gradFill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356313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1849" y="457558"/>
            <a:ext cx="8610600" cy="1213240"/>
          </a:xfrm>
        </p:spPr>
        <p:txBody>
          <a:bodyPr/>
          <a:lstStyle/>
          <a:p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lgerian" panose="04020705040A02060702" pitchFamily="82" charset="0"/>
              </a:rPr>
              <a:t>Pi</a:t>
            </a:r>
            <a:r>
              <a:rPr lang="pl-PL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lgerian" panose="04020705040A02060702" pitchFamily="82" charset="0"/>
              </a:rPr>
              <a:t>ękne Widoki rimini</a:t>
            </a:r>
            <a:endParaRPr lang="uk-UA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0" name="Объект 9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0938" y="2142805"/>
            <a:ext cx="6160956" cy="46207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08" y="2142805"/>
            <a:ext cx="6127030" cy="45952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021836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46917" y="3207434"/>
            <a:ext cx="3281792" cy="1266092"/>
          </a:xfrm>
        </p:spPr>
        <p:txBody>
          <a:bodyPr>
            <a:normAutofit fontScale="90000"/>
          </a:bodyPr>
          <a:lstStyle/>
          <a:p>
            <a:r>
              <a:rPr lang="pl-PL" sz="4900" dirty="0" smtClean="0">
                <a:latin typeface="Algerian" panose="04020705040A02060702" pitchFamily="82" charset="0"/>
              </a:rPr>
              <a:t> </a:t>
            </a:r>
            <a:r>
              <a:rPr lang="pl-PL" sz="4900" dirty="0" smtClean="0">
                <a:solidFill>
                  <a:srgbClr val="FF0000"/>
                </a:solidFill>
                <a:latin typeface="Algerian" panose="04020705040A02060702" pitchFamily="82" charset="0"/>
              </a:rPr>
              <a:t>Widoki rimini z dachu hotelu     „</a:t>
            </a:r>
            <a:r>
              <a:rPr lang="pl-PL" sz="4900" dirty="0" err="1" smtClean="0">
                <a:solidFill>
                  <a:srgbClr val="FF0000"/>
                </a:solidFill>
                <a:latin typeface="Algerian" panose="04020705040A02060702" pitchFamily="82" charset="0"/>
              </a:rPr>
              <a:t>fantasy</a:t>
            </a:r>
            <a:r>
              <a:rPr lang="pl-PL" dirty="0" smtClean="0">
                <a:solidFill>
                  <a:srgbClr val="FF0000"/>
                </a:solidFill>
              </a:rPr>
              <a:t>”, gdzie odbywałam praktyki zawodowe </a:t>
            </a:r>
            <a:endParaRPr lang="uk-UA" dirty="0">
              <a:solidFill>
                <a:srgbClr val="FF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03604"/>
            <a:ext cx="4346917" cy="5673751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9470" y="801858"/>
            <a:ext cx="4322530" cy="5875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89041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60">
          <a:fgClr>
            <a:schemeClr val="accent6">
              <a:lumMod val="60000"/>
              <a:lumOff val="4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340089">
            <a:off x="-24279" y="-309130"/>
            <a:ext cx="11493202" cy="3294070"/>
          </a:xfrm>
        </p:spPr>
        <p:txBody>
          <a:bodyPr>
            <a:normAutofit/>
          </a:bodyPr>
          <a:lstStyle/>
          <a:p>
            <a:r>
              <a:rPr lang="pl-PL" sz="6000" dirty="0" smtClean="0">
                <a:solidFill>
                  <a:srgbClr val="0070C0"/>
                </a:solidFill>
                <a:latin typeface="Algerian" panose="04020705040A02060702" pitchFamily="82" charset="0"/>
              </a:rPr>
              <a:t>Morze adriatyckie, mieliśmy zaledwie dwieście metrów od hotelu</a:t>
            </a:r>
            <a:endParaRPr lang="uk-UA" sz="6000" dirty="0">
              <a:solidFill>
                <a:srgbClr val="0070C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18745">
            <a:off x="402369" y="2831694"/>
            <a:ext cx="3053472" cy="377443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66562">
            <a:off x="8650780" y="2893749"/>
            <a:ext cx="3006036" cy="400804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3794" y="2580760"/>
            <a:ext cx="3137056" cy="4182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16618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След самолета">
  <a:themeElements>
    <a:clrScheme name="След самолета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E5224E"/>
      </a:accent1>
      <a:accent2>
        <a:srgbClr val="9D074E"/>
      </a:accent2>
      <a:accent3>
        <a:srgbClr val="7F2294"/>
      </a:accent3>
      <a:accent4>
        <a:srgbClr val="8D65EA"/>
      </a:accent4>
      <a:accent5>
        <a:srgbClr val="588FE2"/>
      </a:accent5>
      <a:accent6>
        <a:srgbClr val="127CA4"/>
      </a:accent6>
      <a:hlink>
        <a:srgbClr val="FB4AB6"/>
      </a:hlink>
      <a:folHlink>
        <a:srgbClr val="F98FE9"/>
      </a:folHlink>
    </a:clrScheme>
    <a:fontScheme name="След самолета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лед самолета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6DB8EB18-3657-4051-A897-2ED38832359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TM04033937[[fn=След самолета]]</Template>
  <TotalTime>649</TotalTime>
  <Words>222</Words>
  <Application>Microsoft Office PowerPoint</Application>
  <PresentationFormat>Panoramiczny</PresentationFormat>
  <Paragraphs>27</Paragraphs>
  <Slides>20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20</vt:i4>
      </vt:variant>
    </vt:vector>
  </HeadingPairs>
  <TitlesOfParts>
    <vt:vector size="27" baseType="lpstr">
      <vt:lpstr>Algerian</vt:lpstr>
      <vt:lpstr>Arabic Typesetting</vt:lpstr>
      <vt:lpstr>Arial</vt:lpstr>
      <vt:lpstr>Arial Black</vt:lpstr>
      <vt:lpstr>Century Gothic</vt:lpstr>
      <vt:lpstr>DotumChe</vt:lpstr>
      <vt:lpstr>След самолета</vt:lpstr>
      <vt:lpstr>      RIMINI    2019</vt:lpstr>
      <vt:lpstr>Nasze pierwsze spotkanie w                                    Sistema turismo      </vt:lpstr>
      <vt:lpstr>Kurs języka           włoskiego  </vt:lpstr>
      <vt:lpstr>  pierwszy Spacer po rimini          </vt:lpstr>
      <vt:lpstr>Rimini w nocy-miasto marzeń 😍</vt:lpstr>
      <vt:lpstr>😍😍😍😍😍</vt:lpstr>
      <vt:lpstr>Piękne Widoki rimini</vt:lpstr>
      <vt:lpstr> Widoki rimini z dachu hotelu     „fantasy”, gdzie odbywałam praktyki zawodowe </vt:lpstr>
      <vt:lpstr>Morze adriatyckie, mieliśmy zaledwie dwieście metrów od hotelu</vt:lpstr>
      <vt:lpstr>Morze cd.</vt:lpstr>
      <vt:lpstr>Ulubiony Paco, pupilek wszystkich gości hotelu bengasi</vt:lpstr>
      <vt:lpstr>Prezentacja programu PowerPoint</vt:lpstr>
      <vt:lpstr>Wenecja  </vt:lpstr>
      <vt:lpstr>          Wycieczka po san marino                      miasto które spotkało nas słoneczną pogodą ,pięknymi widokami i bardzo przyjemną atmosferą.Słoneczna pogoda dała możliwosć zrobienia wielu zdjęć San marino – to miasto wąskich uliczek, starych murów, stromych  schodów i  pięknych widoków.Chciałabym wrócić jeszcze raz ze swoją rodziną) </vt:lpstr>
      <vt:lpstr>San Marino i jego cudne widoki…    </vt:lpstr>
      <vt:lpstr>Praca w hotelu</vt:lpstr>
      <vt:lpstr>Personel hotelu</vt:lpstr>
      <vt:lpstr>Praca ulubiony szef i moje koleżanki…</vt:lpstr>
      <vt:lpstr>Spędzamy czas razem całą grupą </vt:lpstr>
      <vt:lpstr>Wspaniałe doświadczenie i niezapomniany czas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RIMINI    2019</dc:title>
  <dc:creator>USER</dc:creator>
  <cp:lastModifiedBy>USER</cp:lastModifiedBy>
  <cp:revision>49</cp:revision>
  <dcterms:created xsi:type="dcterms:W3CDTF">2019-06-05T18:46:36Z</dcterms:created>
  <dcterms:modified xsi:type="dcterms:W3CDTF">2019-06-07T21:11:03Z</dcterms:modified>
</cp:coreProperties>
</file>