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7"/>
  </p:notesMasterIdLst>
  <p:sldIdLst>
    <p:sldId id="256" r:id="rId2"/>
    <p:sldId id="257" r:id="rId3"/>
    <p:sldId id="258" r:id="rId4"/>
    <p:sldId id="259" r:id="rId5"/>
    <p:sldId id="260" r:id="rId6"/>
    <p:sldId id="261" r:id="rId7"/>
    <p:sldId id="269" r:id="rId8"/>
    <p:sldId id="262" r:id="rId9"/>
    <p:sldId id="263" r:id="rId10"/>
    <p:sldId id="264" r:id="rId11"/>
    <p:sldId id="265" r:id="rId12"/>
    <p:sldId id="266" r:id="rId13"/>
    <p:sldId id="267" r:id="rId14"/>
    <p:sldId id="270" r:id="rId15"/>
    <p:sldId id="268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9" r:id="rId24"/>
    <p:sldId id="278" r:id="rId25"/>
    <p:sldId id="280" r:id="rId26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785D78-1BEE-47A7-BE71-348B2F2239FF}" type="datetimeFigureOut">
              <a:rPr lang="pl-PL" smtClean="0"/>
              <a:pPr/>
              <a:t>16.05.2019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C0D6C0-A52F-462E-A37A-E8E10222B63F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C0D6C0-A52F-462E-A37A-E8E10222B63F}" type="slidenum">
              <a:rPr lang="pl-PL" smtClean="0"/>
              <a:pPr/>
              <a:t>2</a:t>
            </a:fld>
            <a:endParaRPr lang="pl-P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ytuł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7" name="Podtytuł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30" name="Symbol zastępczy daty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16.05.2019</a:t>
            </a:fld>
            <a:endParaRPr lang="pl-PL"/>
          </a:p>
        </p:txBody>
      </p:sp>
      <p:sp>
        <p:nvSpPr>
          <p:cNvPr id="19" name="Symbol zastępczy stopki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27" name="Symbol zastępczy numeru slajd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16.05.2019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16.05.2019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16.05.2019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16.05.2019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16.05.2019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16.05.2019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16.05.2019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16.05.2019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16.05.2019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ze ściętym i zaokrąglonym rogiem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Trójkąt prostokątny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16.05.2019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l-PL" smtClean="0"/>
              <a:t>Kliknij ikonę, aby dodać obraz</a:t>
            </a:r>
            <a:endParaRPr kumimoji="0" lang="en-US" dirty="0"/>
          </a:p>
        </p:txBody>
      </p:sp>
      <p:sp>
        <p:nvSpPr>
          <p:cNvPr id="10" name="Dowolny kształt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Dowolny kształt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owolny kształt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Dowolny kształt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Symbol zastępczy tytułu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0" name="Symbol zastępczy tekstu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0" name="Symbol zastępczy daty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6221E02-25CB-4963-84BC-0813985E7D90}" type="datetimeFigureOut">
              <a:rPr lang="pl-PL" smtClean="0"/>
              <a:pPr/>
              <a:t>16.05.2019</a:t>
            </a:fld>
            <a:endParaRPr lang="pl-PL"/>
          </a:p>
        </p:txBody>
      </p:sp>
      <p:sp>
        <p:nvSpPr>
          <p:cNvPr id="22" name="Symbol zastępczy stopki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18" name="Symbol zastępczy numeru slajdu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  <p:grpSp>
        <p:nvGrpSpPr>
          <p:cNvPr id="2" name="Grupa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Dowolny kształt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Dowolny kształt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785786" y="785794"/>
            <a:ext cx="7851648" cy="3435294"/>
          </a:xfrm>
        </p:spPr>
        <p:txBody>
          <a:bodyPr/>
          <a:lstStyle/>
          <a:p>
            <a:pPr algn="ctr"/>
            <a:r>
              <a:rPr lang="pl-PL" dirty="0" smtClean="0"/>
              <a:t>Praktyki zagraniczne Rimini luty </a:t>
            </a:r>
            <a:r>
              <a:rPr lang="pl-PL" dirty="0" smtClean="0"/>
              <a:t>2019</a:t>
            </a:r>
            <a:br>
              <a:rPr lang="pl-PL" dirty="0" smtClean="0"/>
            </a:br>
            <a:r>
              <a:rPr lang="pl-PL" dirty="0" smtClean="0"/>
              <a:t>w ramach programu Erasmus+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928662" y="5105400"/>
            <a:ext cx="7854696" cy="1752600"/>
          </a:xfrm>
        </p:spPr>
        <p:txBody>
          <a:bodyPr/>
          <a:lstStyle/>
          <a:p>
            <a:pPr algn="ctr"/>
            <a:r>
              <a:rPr lang="pl-PL" dirty="0" smtClean="0"/>
              <a:t>Kamil </a:t>
            </a:r>
            <a:r>
              <a:rPr lang="pl-PL" dirty="0" smtClean="0"/>
              <a:t>Mazur</a:t>
            </a:r>
          </a:p>
          <a:p>
            <a:pPr algn="ctr"/>
            <a:r>
              <a:rPr lang="pl-PL" dirty="0" smtClean="0"/>
              <a:t>III d, technik informatyk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28596" y="8572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l-PL" sz="2400" dirty="0" smtClean="0"/>
              <a:t>Podczas praktyk była bardzo miła i przyjazna atmosfera, gdy mieliśmy jakieś problemy Pani Simona z chęcią nam pomagała i bardzo dobrze wszystko </a:t>
            </a:r>
            <a:r>
              <a:rPr lang="pl-PL" sz="2400" dirty="0" smtClean="0"/>
              <a:t>tłumaczyła, oczywiście w języku angielskim. Dzięki temu mogłem udoskonalić swoje kompetencje językowe i przełamać bariery językowe, kulturowe i społeczne (pracowaliśmy w środowisku wielokulturowym – pracownicy biura pochodzą z różnych państw).</a:t>
            </a:r>
            <a:endParaRPr lang="pl-PL" sz="2400" dirty="0"/>
          </a:p>
        </p:txBody>
      </p:sp>
      <p:pic>
        <p:nvPicPr>
          <p:cNvPr id="6" name="Symbol zastępczy zawartości 5" descr="52436998_409855756453149_5026440487532232704_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4282" y="2571744"/>
            <a:ext cx="4786346" cy="3589759"/>
          </a:xfrm>
        </p:spPr>
      </p:pic>
      <p:pic>
        <p:nvPicPr>
          <p:cNvPr id="7" name="Symbol zastępczy zawartości 5"/>
          <p:cNvPicPr>
            <a:picLocks/>
          </p:cNvPicPr>
          <p:nvPr/>
        </p:nvPicPr>
        <p:blipFill>
          <a:blip r:embed="rId3" cstate="print"/>
          <a:stretch/>
        </p:blipFill>
        <p:spPr>
          <a:xfrm>
            <a:off x="5143504" y="2786058"/>
            <a:ext cx="3786182" cy="2928958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400" dirty="0" smtClean="0"/>
              <a:t>Podczas pierwszego weekendu została zorganizowana Wycieczka do San Marino.</a:t>
            </a:r>
            <a:endParaRPr lang="pl-PL" sz="2400" dirty="0"/>
          </a:p>
        </p:txBody>
      </p:sp>
      <p:pic>
        <p:nvPicPr>
          <p:cNvPr id="3074" name="Picture 2" descr="C:\Users\Kamill\Desktop\prezentacja\51612588_2309555019056290_6728591406245347328_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2928934"/>
            <a:ext cx="3786214" cy="2516131"/>
          </a:xfrm>
          <a:prstGeom prst="rect">
            <a:avLst/>
          </a:prstGeom>
          <a:noFill/>
        </p:spPr>
      </p:pic>
      <p:pic>
        <p:nvPicPr>
          <p:cNvPr id="3075" name="Picture 3" descr="C:\Users\Kamill\Desktop\prezentacja\51638598_2309566562388469_8004245969317134336_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1785926"/>
            <a:ext cx="3643338" cy="2421184"/>
          </a:xfrm>
          <a:prstGeom prst="rect">
            <a:avLst/>
          </a:prstGeom>
          <a:noFill/>
        </p:spPr>
      </p:pic>
      <p:pic>
        <p:nvPicPr>
          <p:cNvPr id="6" name="Picture 3" descr="C:\Users\Kamill\Desktop\prezentacja\51499478_2309562105722248_5991424282079526912_o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4214818"/>
            <a:ext cx="3429024" cy="227876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00034" y="642918"/>
            <a:ext cx="8229600" cy="1143000"/>
          </a:xfrm>
        </p:spPr>
        <p:txBody>
          <a:bodyPr>
            <a:normAutofit/>
          </a:bodyPr>
          <a:lstStyle/>
          <a:p>
            <a:r>
              <a:rPr lang="pl-PL" sz="2400" dirty="0" smtClean="0"/>
              <a:t>Podczas wycieczki mieliśmy piękną pogodę która umożliwiła nam oglądanie pięknych górskich </a:t>
            </a:r>
            <a:r>
              <a:rPr lang="pl-PL" sz="2400" dirty="0" smtClean="0"/>
              <a:t>widoków </a:t>
            </a:r>
            <a:r>
              <a:rPr lang="pl-PL" sz="2400" dirty="0" smtClean="0"/>
              <a:t>oraz widoku na </a:t>
            </a:r>
            <a:r>
              <a:rPr lang="pl-PL" sz="2400" dirty="0" smtClean="0"/>
              <a:t>morze i oddalone Rimini.</a:t>
            </a:r>
            <a:endParaRPr lang="pl-PL" sz="24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098" name="Picture 2" descr="C:\Users\Kamill\Desktop\prezentacja\51469640_2222747017938231_713230618590183424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3143248"/>
            <a:ext cx="5098046" cy="2276447"/>
          </a:xfrm>
          <a:prstGeom prst="rect">
            <a:avLst/>
          </a:prstGeom>
          <a:noFill/>
        </p:spPr>
      </p:pic>
      <p:pic>
        <p:nvPicPr>
          <p:cNvPr id="4099" name="Picture 3" descr="C:\Users\Kamill\Desktop\prezentacja\53167506_262515121333679_1753028646034997248_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86446" y="2285992"/>
            <a:ext cx="2810847" cy="375277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42910" y="428604"/>
            <a:ext cx="8229600" cy="1143000"/>
          </a:xfrm>
        </p:spPr>
        <p:txBody>
          <a:bodyPr>
            <a:normAutofit/>
          </a:bodyPr>
          <a:lstStyle/>
          <a:p>
            <a:r>
              <a:rPr lang="pl-PL" sz="2400" dirty="0" smtClean="0"/>
              <a:t>Podczas zwiedzania tego pięknego miasta dowiedzieliśmy się wiele o jego historii, jak i bardzo dużo ciekawostek.</a:t>
            </a:r>
            <a:endParaRPr lang="pl-PL" sz="24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5122" name="Picture 2" descr="C:\Users\Kamill\Desktop\prezentacja\51638598_2309566562388469_8004245969317134336_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32" y="1643050"/>
            <a:ext cx="3117447" cy="2071702"/>
          </a:xfrm>
          <a:prstGeom prst="rect">
            <a:avLst/>
          </a:prstGeom>
          <a:noFill/>
        </p:spPr>
      </p:pic>
      <p:pic>
        <p:nvPicPr>
          <p:cNvPr id="5124" name="Picture 4" descr="C:\Users\Kamill\Desktop\prezentacja\51708292_2309557675722691_8666009067086413824_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929066"/>
            <a:ext cx="3730579" cy="2479159"/>
          </a:xfrm>
          <a:prstGeom prst="rect">
            <a:avLst/>
          </a:prstGeom>
          <a:noFill/>
        </p:spPr>
      </p:pic>
      <p:pic>
        <p:nvPicPr>
          <p:cNvPr id="5125" name="Picture 5" descr="C:\Users\Kamill\Desktop\remeni zdjecia\20190209_10030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6226980" y="1845458"/>
            <a:ext cx="2190765" cy="1643074"/>
          </a:xfrm>
          <a:prstGeom prst="rect">
            <a:avLst/>
          </a:prstGeom>
          <a:noFill/>
        </p:spPr>
      </p:pic>
      <p:pic>
        <p:nvPicPr>
          <p:cNvPr id="5126" name="Picture 6" descr="C:\Users\Kamill\Desktop\remeni zdjecia\20190209_10061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29124" y="3929066"/>
            <a:ext cx="3429024" cy="25717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400" dirty="0" smtClean="0"/>
              <a:t>Podczas czasu wolnego często przebywaliśmy na plaży, żartując i robiąc sobie zdjęcia, bardzo umilało to owy czas wolny.</a:t>
            </a:r>
            <a:endParaRPr lang="pl-PL" sz="24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7170" name="Picture 2" descr="C:\Users\Kamill\Desktop\prezentacja\51395154_2420042404902419_3311146191504277504_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1928802"/>
            <a:ext cx="6851646" cy="455349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8194" name="Picture 2" descr="C:\Users\Kamill\Desktop\prezentacja\51576552_293037578042612_8022973255088340992_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857232"/>
            <a:ext cx="3429024" cy="2278872"/>
          </a:xfrm>
          <a:prstGeom prst="rect">
            <a:avLst/>
          </a:prstGeom>
          <a:noFill/>
        </p:spPr>
      </p:pic>
      <p:pic>
        <p:nvPicPr>
          <p:cNvPr id="8195" name="Picture 3" descr="C:\Users\Kamill\Desktop\prezentacja\51078358_563546137478957_7049031056409755648_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4942" y="857232"/>
            <a:ext cx="3000396" cy="2166953"/>
          </a:xfrm>
          <a:prstGeom prst="rect">
            <a:avLst/>
          </a:prstGeom>
          <a:noFill/>
        </p:spPr>
      </p:pic>
      <p:pic>
        <p:nvPicPr>
          <p:cNvPr id="8196" name="Picture 4" descr="C:\Users\Kamill\Desktop\prezentacja\52396266_10161508754750357_2948316803266248704_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5984" y="3357562"/>
            <a:ext cx="4929222" cy="32648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9218" name="Picture 2" descr="C:\Users\Kamill\Desktop\prezentacja\51968921_2304803572864768_5469527623233175552_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1000108"/>
            <a:ext cx="3881389" cy="2581275"/>
          </a:xfrm>
          <a:prstGeom prst="rect">
            <a:avLst/>
          </a:prstGeom>
          <a:noFill/>
        </p:spPr>
      </p:pic>
      <p:pic>
        <p:nvPicPr>
          <p:cNvPr id="9219" name="Picture 3" descr="C:\Users\Kamill\Desktop\prezentacja\52449397_10161508751495357_5837347265252950016_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1000108"/>
            <a:ext cx="3797280" cy="2515527"/>
          </a:xfrm>
          <a:prstGeom prst="rect">
            <a:avLst/>
          </a:prstGeom>
          <a:noFill/>
        </p:spPr>
      </p:pic>
      <p:pic>
        <p:nvPicPr>
          <p:cNvPr id="9220" name="Picture 4" descr="C:\Users\Kamill\Desktop\prezentacja\51664987_263763194516689_6468249365143093248_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71736" y="3643314"/>
            <a:ext cx="3786214" cy="284456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400" dirty="0" smtClean="0"/>
              <a:t>Mimo tego że był luty bardzo przyjemnie grało nam się na plaży w siatkówkę i piłkę nożną </a:t>
            </a:r>
            <a:endParaRPr lang="pl-PL" sz="24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10242" name="Picture 2" descr="C:\Users\Kamill\Desktop\prezentacja\52170459_576529139513472_5845981253324505088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8794" y="2000240"/>
            <a:ext cx="5857884" cy="43934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42910" y="357166"/>
            <a:ext cx="8229600" cy="1143000"/>
          </a:xfrm>
        </p:spPr>
        <p:txBody>
          <a:bodyPr>
            <a:normAutofit/>
          </a:bodyPr>
          <a:lstStyle/>
          <a:p>
            <a:r>
              <a:rPr lang="pl-PL" sz="2400" dirty="0" smtClean="0"/>
              <a:t>Często wychodziliśmy z naszymi opiekunami na spacery po mieście i plaży. </a:t>
            </a:r>
            <a:endParaRPr lang="pl-PL" sz="24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12290" name="Picture 2" descr="C:\Users\Kamill\Desktop\prezentacja\52851282_10161508194905357_6705520723126910976_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43174" y="1357298"/>
            <a:ext cx="4857784" cy="3108330"/>
          </a:xfrm>
          <a:prstGeom prst="rect">
            <a:avLst/>
          </a:prstGeom>
          <a:noFill/>
        </p:spPr>
      </p:pic>
      <p:pic>
        <p:nvPicPr>
          <p:cNvPr id="12291" name="Picture 3" descr="C:\Users\Kamill\Desktop\prezentacja\52520570_10161508194065357_594741748881896sad2432_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504" y="4728776"/>
            <a:ext cx="2786082" cy="1845327"/>
          </a:xfrm>
          <a:prstGeom prst="rect">
            <a:avLst/>
          </a:prstGeom>
          <a:noFill/>
        </p:spPr>
      </p:pic>
      <p:pic>
        <p:nvPicPr>
          <p:cNvPr id="12292" name="Picture 4" descr="C:\Users\Kamill\Desktop\prezentacja\52478486_10161508751940357_425369412057432064_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1538" y="4823136"/>
            <a:ext cx="2786082" cy="18455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11266" name="Picture 2" descr="C:\Users\Kamill\Desktop\prezentacja\52181509_10161508196140357_9050210302783651840_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571744"/>
            <a:ext cx="2871114" cy="2000264"/>
          </a:xfrm>
          <a:prstGeom prst="rect">
            <a:avLst/>
          </a:prstGeom>
          <a:noFill/>
        </p:spPr>
      </p:pic>
      <p:pic>
        <p:nvPicPr>
          <p:cNvPr id="11267" name="Picture 3" descr="C:\Users\Kamill\Desktop\prezentacja\52501587_10161508196350357_4778332635002830848_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8992" y="785794"/>
            <a:ext cx="5429236" cy="3595987"/>
          </a:xfrm>
          <a:prstGeom prst="rect">
            <a:avLst/>
          </a:prstGeom>
          <a:noFill/>
        </p:spPr>
      </p:pic>
      <p:pic>
        <p:nvPicPr>
          <p:cNvPr id="11268" name="Picture 4" descr="C:\Users\Kamill\Desktop\prezentacja\52774182_10161508195185357_8281942852276060160_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14744" y="4572008"/>
            <a:ext cx="3571900" cy="20745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14348" y="571480"/>
            <a:ext cx="8229600" cy="1143000"/>
          </a:xfrm>
        </p:spPr>
        <p:txBody>
          <a:bodyPr>
            <a:noAutofit/>
          </a:bodyPr>
          <a:lstStyle/>
          <a:p>
            <a:r>
              <a:rPr lang="pl-PL" sz="2400" dirty="0" smtClean="0"/>
              <a:t>Droga do Rimini, choć nie była najkrótsza, przebiegła sprawnie. Podczas drogi przejeżdżaliśmy przez Czechy i Austrię, w Austrii mieliśmy okazję oglądać piękne Alpy.</a:t>
            </a:r>
            <a:endParaRPr lang="pl-PL" sz="2400" dirty="0"/>
          </a:p>
        </p:txBody>
      </p:sp>
      <p:pic>
        <p:nvPicPr>
          <p:cNvPr id="4" name="Symbol zastępczy zawartości 3" descr="Przechwytywanie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143108" y="1857364"/>
            <a:ext cx="3245665" cy="2372778"/>
          </a:xfrm>
        </p:spPr>
      </p:pic>
      <p:pic>
        <p:nvPicPr>
          <p:cNvPr id="1026" name="Picture 2" descr="C:\Users\Kamill\Desktop\prezentacja\20190203_12183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4483127">
            <a:off x="-16558" y="4241557"/>
            <a:ext cx="2555375" cy="1916531"/>
          </a:xfrm>
          <a:prstGeom prst="rect">
            <a:avLst/>
          </a:prstGeom>
          <a:noFill/>
        </p:spPr>
      </p:pic>
      <p:pic>
        <p:nvPicPr>
          <p:cNvPr id="1027" name="Picture 3" descr="C:\Users\Kamill\Desktop\prezentacja\20190203_12154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5441162" y="2559838"/>
            <a:ext cx="3333772" cy="2500329"/>
          </a:xfrm>
          <a:prstGeom prst="rect">
            <a:avLst/>
          </a:prstGeom>
          <a:noFill/>
        </p:spPr>
      </p:pic>
      <p:pic>
        <p:nvPicPr>
          <p:cNvPr id="1028" name="Picture 4" descr="C:\Users\Kamill\Desktop\remeni zdjecia\20190203_12172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5806623">
            <a:off x="3264312" y="4660199"/>
            <a:ext cx="2399978" cy="17999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2400" dirty="0" smtClean="0"/>
              <a:t>W ostatni weekend mieliśmy zorganizowaną wycieczkę do Wenecji gdzie trafiliśmy na </a:t>
            </a:r>
            <a:r>
              <a:rPr lang="pl-PL" sz="2400" dirty="0" smtClean="0"/>
              <a:t>karnawał</a:t>
            </a:r>
            <a:r>
              <a:rPr lang="pl-PL" sz="2400" dirty="0" smtClean="0"/>
              <a:t>. Mogliśmy oglądać piękne korowody ludzi w różnych strojach karnawałowych – niezapomniane widoki i wspomnienia oprócz widoku miasta na wodzie….</a:t>
            </a:r>
            <a:endParaRPr lang="pl-PL" sz="24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13314" name="Picture 2" descr="C:\Users\Kamill\Desktop\prezentacja\53869270_10161591760900357_1616359389357146112_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2571744"/>
            <a:ext cx="4288441" cy="2840396"/>
          </a:xfrm>
          <a:prstGeom prst="rect">
            <a:avLst/>
          </a:prstGeom>
          <a:noFill/>
        </p:spPr>
      </p:pic>
      <p:pic>
        <p:nvPicPr>
          <p:cNvPr id="13315" name="Picture 3" descr="C:\Users\Kamill\Desktop\prezentacja\53717355_10161591762020357_8479016365796098048_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8" y="2143116"/>
            <a:ext cx="2603022" cy="39290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14338" name="Picture 2" descr="C:\Users\Kamill\Desktop\prezentacja\53868175_10161591767385357_7054707371087495168_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142984"/>
            <a:ext cx="3571900" cy="4547435"/>
          </a:xfrm>
          <a:prstGeom prst="rect">
            <a:avLst/>
          </a:prstGeom>
          <a:noFill/>
        </p:spPr>
      </p:pic>
      <p:pic>
        <p:nvPicPr>
          <p:cNvPr id="14339" name="Picture 3" descr="C:\Users\Kamill\Desktop\prezentacja\53519674_10161591764365357_8056706138684522496_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39495" y="1928802"/>
            <a:ext cx="4347347" cy="35004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71472" y="500042"/>
            <a:ext cx="8229600" cy="1143000"/>
          </a:xfrm>
        </p:spPr>
        <p:txBody>
          <a:bodyPr>
            <a:normAutofit/>
          </a:bodyPr>
          <a:lstStyle/>
          <a:p>
            <a:r>
              <a:rPr lang="pl-PL" sz="2400" dirty="0" smtClean="0"/>
              <a:t>Wenecja sama w sobie jest przepięknym miejsce a owy karnawał nadał jeszcze większego uroku temu miejscu.</a:t>
            </a:r>
            <a:endParaRPr lang="pl-PL" sz="24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15362" name="Picture 2" descr="C:\Users\Kamill\Desktop\prezentacja\53545825_10161591767195357_2522379854230323200_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857364"/>
            <a:ext cx="3571900" cy="2365804"/>
          </a:xfrm>
          <a:prstGeom prst="rect">
            <a:avLst/>
          </a:prstGeom>
          <a:noFill/>
        </p:spPr>
      </p:pic>
      <p:pic>
        <p:nvPicPr>
          <p:cNvPr id="15363" name="Picture 3" descr="C:\Users\Kamill\Desktop\prezentacja\53762027_10161591766635357_350640898117206016_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1857364"/>
            <a:ext cx="3645552" cy="2414586"/>
          </a:xfrm>
          <a:prstGeom prst="rect">
            <a:avLst/>
          </a:prstGeom>
          <a:noFill/>
        </p:spPr>
      </p:pic>
      <p:pic>
        <p:nvPicPr>
          <p:cNvPr id="15364" name="Picture 4" descr="C:\Users\Kamill\Desktop\prezentacja\53623373_10161591760725357_9059764161180860416_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28926" y="4325238"/>
            <a:ext cx="3500462" cy="23184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400" dirty="0" smtClean="0"/>
              <a:t>Różnorodność przebrań wyglądała </a:t>
            </a:r>
            <a:r>
              <a:rPr lang="pl-PL" sz="2400" dirty="0" smtClean="0"/>
              <a:t>zachwycająco </a:t>
            </a:r>
            <a:r>
              <a:rPr lang="pl-PL" sz="2400" dirty="0" smtClean="0"/>
              <a:t>w tym przepięknym miejscu.</a:t>
            </a:r>
            <a:endParaRPr lang="pl-PL" sz="24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17410" name="Picture 2" descr="C:\Users\Kamill\Desktop\prezentacja\54256382_10161591767745357_974919466947182592_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786058"/>
            <a:ext cx="3701999" cy="2786082"/>
          </a:xfrm>
          <a:prstGeom prst="rect">
            <a:avLst/>
          </a:prstGeom>
          <a:noFill/>
        </p:spPr>
      </p:pic>
      <p:pic>
        <p:nvPicPr>
          <p:cNvPr id="17411" name="Picture 3" descr="C:\Users\Kamill\Desktop\prezentacja\53586685_10161591767980357_170161226968465408_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15140" y="2357430"/>
            <a:ext cx="2137082" cy="3225785"/>
          </a:xfrm>
          <a:prstGeom prst="rect">
            <a:avLst/>
          </a:prstGeom>
          <a:noFill/>
        </p:spPr>
      </p:pic>
      <p:pic>
        <p:nvPicPr>
          <p:cNvPr id="17412" name="Picture 4" descr="C:\Users\Kamill\Desktop\prezentacja\53216073_10161591762575357_1435936089654165504_n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43372" y="2428868"/>
            <a:ext cx="2361042" cy="35638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16386" name="Picture 2" descr="C:\Users\Kamill\Desktop\prezentacja\54257696_10161591760525357_8525037271085219840_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3071810"/>
            <a:ext cx="4422153" cy="2928958"/>
          </a:xfrm>
          <a:prstGeom prst="rect">
            <a:avLst/>
          </a:prstGeom>
          <a:noFill/>
        </p:spPr>
      </p:pic>
      <p:pic>
        <p:nvPicPr>
          <p:cNvPr id="16387" name="Picture 3" descr="C:\Users\Kamill\Desktop\prezentacja\54378993_10161591766255357_3190765074310496256_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1857364"/>
            <a:ext cx="4206437" cy="27860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28596" y="100010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l-PL" sz="2400" dirty="0" smtClean="0"/>
              <a:t>Bardzo dziękujemy dyrekcji naszej szkoły jak i nauczycielom którzy zorganizowali owe praktyki. Było to bardzo piękne przeżycie które wiele nas nauczyło i pomogło rozwinąć nasze umiejętności </a:t>
            </a:r>
            <a:r>
              <a:rPr lang="pl-PL" sz="2400" dirty="0" smtClean="0"/>
              <a:t>zawodowe i językowe </a:t>
            </a:r>
            <a:r>
              <a:rPr lang="pl-PL" sz="2400" dirty="0" smtClean="0"/>
              <a:t>oraz znajomość zagranicznego rynku pracy</a:t>
            </a:r>
            <a:r>
              <a:rPr lang="pl-PL" sz="2400" dirty="0" smtClean="0"/>
              <a:t>. Moje pierwsze doświadczenie zawodowe na europejskim rynku pracy długo pozostanie w mojej pamięci. Może kiedyś </a:t>
            </a:r>
            <a:r>
              <a:rPr lang="pl-PL" sz="2400" smtClean="0"/>
              <a:t>tam wrócę…</a:t>
            </a:r>
            <a:endParaRPr lang="pl-PL" sz="24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18434" name="Picture 2" descr="C:\Users\Kamill\Desktop\prezentacja\51479767_2309550559056736_3791913693768318976_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2214554"/>
            <a:ext cx="6448384" cy="428527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2600" dirty="0" smtClean="0"/>
              <a:t>Po dotarciu na miejsce, zostaliśmy przywitani w Hotelu </a:t>
            </a:r>
            <a:r>
              <a:rPr lang="pl-PL" sz="2600" dirty="0" err="1" smtClean="0"/>
              <a:t>Bengasi</a:t>
            </a:r>
            <a:r>
              <a:rPr lang="pl-PL" sz="2600" dirty="0" smtClean="0"/>
              <a:t>, Hotel bardzo dobrze wyposażony i umiejscowiony jedyne 200 m od morza.</a:t>
            </a:r>
            <a:endParaRPr lang="pl-PL" sz="26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pl-PL" dirty="0"/>
          </a:p>
        </p:txBody>
      </p:sp>
      <p:pic>
        <p:nvPicPr>
          <p:cNvPr id="2050" name="Picture 2" descr="C:\Users\Kamill\Desktop\prezentacja\9277351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285992"/>
            <a:ext cx="5580831" cy="3724282"/>
          </a:xfrm>
          <a:prstGeom prst="rect">
            <a:avLst/>
          </a:prstGeom>
          <a:noFill/>
        </p:spPr>
      </p:pic>
      <p:pic>
        <p:nvPicPr>
          <p:cNvPr id="2051" name="Picture 3" descr="C:\Users\Kamill\Desktop\remeni\zdjęcia 0602.2019\DSC_023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8" y="2143116"/>
            <a:ext cx="2831704" cy="1882736"/>
          </a:xfrm>
          <a:prstGeom prst="rect">
            <a:avLst/>
          </a:prstGeom>
          <a:noFill/>
        </p:spPr>
      </p:pic>
      <p:pic>
        <p:nvPicPr>
          <p:cNvPr id="2052" name="Picture 4" descr="C:\Users\Kamill\Desktop\prezentacja\sad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57884" y="4214818"/>
            <a:ext cx="2864258" cy="188117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3074" name="Picture 2" descr="C:\Users\Kamill\Desktop\prezentacja\Przecsadhwytywani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01427" y="1500174"/>
            <a:ext cx="3942573" cy="3032123"/>
          </a:xfrm>
          <a:prstGeom prst="rect">
            <a:avLst/>
          </a:prstGeom>
          <a:noFill/>
        </p:spPr>
      </p:pic>
      <p:pic>
        <p:nvPicPr>
          <p:cNvPr id="3075" name="Picture 3" descr="C:\Users\Kamill\Desktop\prezentacja\Przechwasdytywani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28794" y="4643446"/>
            <a:ext cx="3314700" cy="1857375"/>
          </a:xfrm>
          <a:prstGeom prst="rect">
            <a:avLst/>
          </a:prstGeom>
          <a:noFill/>
        </p:spPr>
      </p:pic>
      <p:pic>
        <p:nvPicPr>
          <p:cNvPr id="3076" name="Picture 4" descr="C:\Users\Kamill\Desktop\prezentacja\Przechwytywafaani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0999417">
            <a:off x="363261" y="1224697"/>
            <a:ext cx="4484719" cy="29289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400" dirty="0" smtClean="0"/>
              <a:t>Hotel zagwarantował świetne i różnorodne jedzenie, praktycznie codziennie było coś innego oraz świetne desery.</a:t>
            </a:r>
            <a:endParaRPr lang="pl-PL" sz="2400" dirty="0"/>
          </a:p>
        </p:txBody>
      </p:sp>
      <p:pic>
        <p:nvPicPr>
          <p:cNvPr id="4098" name="Picture 2" descr="C:\Users\Kamill\Downloads\51666600_762433157475191_4814770342973145088_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635186">
            <a:off x="6459310" y="2118160"/>
            <a:ext cx="2284438" cy="4568876"/>
          </a:xfrm>
          <a:prstGeom prst="rect">
            <a:avLst/>
          </a:prstGeom>
          <a:noFill/>
        </p:spPr>
      </p:pic>
      <p:pic>
        <p:nvPicPr>
          <p:cNvPr id="4101" name="Picture 5" descr="C:\Users\Kamill\Downloads\51523101_775210282858551_4305102641429479424_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605208">
            <a:off x="354175" y="3831690"/>
            <a:ext cx="2087071" cy="2786462"/>
          </a:xfrm>
          <a:prstGeom prst="rect">
            <a:avLst/>
          </a:prstGeom>
          <a:noFill/>
        </p:spPr>
      </p:pic>
      <p:pic>
        <p:nvPicPr>
          <p:cNvPr id="8" name="Picture 4" descr="C:\Users\Kamill\Desktop\prezentacja\59446666_2321430111449681_3259451342359363584_n.jpg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2957103" y="2287952"/>
            <a:ext cx="2804425" cy="37442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122" name="Picture 2" descr="C:\Users\Kamill\Desktop\prezentacja\59967185_635659733549489_402567xx7798638092288_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57950" y="2000240"/>
            <a:ext cx="2611139" cy="3486148"/>
          </a:xfrm>
          <a:prstGeom prst="rect">
            <a:avLst/>
          </a:prstGeom>
          <a:noFill/>
        </p:spPr>
      </p:pic>
      <p:pic>
        <p:nvPicPr>
          <p:cNvPr id="5123" name="Picture 3" descr="C:\Users\Kamill\Desktop\prezentacja\59484872_2390650121169390_2460569141627584512_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746778">
            <a:off x="285663" y="3352098"/>
            <a:ext cx="2924826" cy="2969798"/>
          </a:xfrm>
          <a:prstGeom prst="rect">
            <a:avLst/>
          </a:prstGeom>
          <a:noFill/>
        </p:spPr>
      </p:pic>
      <p:pic>
        <p:nvPicPr>
          <p:cNvPr id="7" name="Picture 3" descr="C:\Users\Kamill\Downloads\53207647_1232552673562206_1436209498682294272_n.jpg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 bwMode="auto">
          <a:xfrm>
            <a:off x="1928794" y="571480"/>
            <a:ext cx="4074817" cy="2537559"/>
          </a:xfrm>
          <a:prstGeom prst="rect">
            <a:avLst/>
          </a:prstGeom>
          <a:noFill/>
        </p:spPr>
      </p:pic>
      <p:pic>
        <p:nvPicPr>
          <p:cNvPr id="5125" name="Picture 5" descr="C:\Users\Kamill\Desktop\prezentacja\59836869_1116001098571726_8561151078391873536_n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71934" y="4071942"/>
            <a:ext cx="1857388" cy="24798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71472" y="571480"/>
            <a:ext cx="8229600" cy="1143000"/>
          </a:xfrm>
        </p:spPr>
        <p:txBody>
          <a:bodyPr>
            <a:normAutofit/>
          </a:bodyPr>
          <a:lstStyle/>
          <a:p>
            <a:r>
              <a:rPr lang="pl-PL" sz="2400" dirty="0" smtClean="0"/>
              <a:t>Rimini jest bardzo pięknym miastem, także miało bardzo wiele atrakcji do zwiedzania.</a:t>
            </a:r>
            <a:endParaRPr lang="pl-PL" sz="24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6146" name="Picture 2" descr="C:\Users\Kamill\Desktop\remeni zdjecia\20190204_1144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583807">
            <a:off x="321358" y="3208302"/>
            <a:ext cx="2648148" cy="1986111"/>
          </a:xfrm>
          <a:prstGeom prst="rect">
            <a:avLst/>
          </a:prstGeom>
          <a:noFill/>
        </p:spPr>
      </p:pic>
      <p:pic>
        <p:nvPicPr>
          <p:cNvPr id="6147" name="Picture 3" descr="C:\Users\Kamill\Desktop\remeni zdjecia\20190205_14024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822185">
            <a:off x="5657078" y="3018295"/>
            <a:ext cx="3657509" cy="2743132"/>
          </a:xfrm>
          <a:prstGeom prst="rect">
            <a:avLst/>
          </a:prstGeom>
          <a:noFill/>
        </p:spPr>
      </p:pic>
      <p:pic>
        <p:nvPicPr>
          <p:cNvPr id="6149" name="Picture 5" descr="C:\Users\Kamill\Desktop\prezentacja\53547713_2264625770525950_1472926555620507648_n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00430" y="2143116"/>
            <a:ext cx="2214578" cy="413387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00034" y="642918"/>
            <a:ext cx="8229600" cy="1143000"/>
          </a:xfrm>
        </p:spPr>
        <p:txBody>
          <a:bodyPr>
            <a:normAutofit/>
          </a:bodyPr>
          <a:lstStyle/>
          <a:p>
            <a:r>
              <a:rPr lang="pl-PL" sz="2400" dirty="0" smtClean="0"/>
              <a:t>Praktyki zawodowe odbywaliśmy w biurze Sistema Turismo  pod czujnym okiem pani Simony  </a:t>
            </a:r>
            <a:r>
              <a:rPr lang="pl-PL" sz="2400" dirty="0" err="1" smtClean="0"/>
              <a:t>D’Ambrosio</a:t>
            </a:r>
            <a:r>
              <a:rPr lang="pl-PL" sz="2400" dirty="0" smtClean="0"/>
              <a:t>.</a:t>
            </a:r>
            <a:endParaRPr lang="pl-PL" sz="2400" dirty="0"/>
          </a:p>
        </p:txBody>
      </p:sp>
      <p:pic>
        <p:nvPicPr>
          <p:cNvPr id="1026" name="Picture 2" descr="C:\Users\Kamill\Desktop\prezentacja\51743236_596037414191168_6470360728116133888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2071678"/>
            <a:ext cx="6786610" cy="4572008"/>
          </a:xfrm>
          <a:prstGeom prst="rect">
            <a:avLst/>
          </a:prstGeom>
          <a:noFill/>
        </p:spPr>
      </p:pic>
      <p:sp>
        <p:nvSpPr>
          <p:cNvPr id="7" name="Symbol zastępczy zawartości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2400" dirty="0" smtClean="0"/>
              <a:t>Podczas praktyk skupiliśmy się pisaniu bloga internetowego i konfigurowania baz </a:t>
            </a:r>
            <a:r>
              <a:rPr lang="pl-PL" sz="2400" dirty="0" smtClean="0"/>
              <a:t>danych, monitorowaniu i instalowaniu systemów sieciowych, urządzeń peryferyjnych </a:t>
            </a:r>
            <a:r>
              <a:rPr lang="pl-PL" sz="2400" dirty="0" smtClean="0"/>
              <a:t>oraz wiele innych rzeczy które bardzo wiele nas nauczyły.</a:t>
            </a:r>
            <a:endParaRPr lang="pl-PL" sz="2400" dirty="0"/>
          </a:p>
        </p:txBody>
      </p:sp>
      <p:pic>
        <p:nvPicPr>
          <p:cNvPr id="2050" name="Picture 2" descr="C:\Users\Kamill\Desktop\prezentacja\Przechwytasdywani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48" y="2071678"/>
            <a:ext cx="4655307" cy="2228822"/>
          </a:xfrm>
          <a:prstGeom prst="rect">
            <a:avLst/>
          </a:prstGeom>
          <a:noFill/>
        </p:spPr>
      </p:pic>
      <p:sp>
        <p:nvSpPr>
          <p:cNvPr id="9" name="Symbol zastępczy zawartości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2051" name="Picture 3" descr="C:\Users\Kamill\Desktop\prezentacja\afa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714620"/>
            <a:ext cx="4042946" cy="1939902"/>
          </a:xfrm>
          <a:prstGeom prst="rect">
            <a:avLst/>
          </a:prstGeom>
          <a:noFill/>
        </p:spPr>
      </p:pic>
      <p:pic>
        <p:nvPicPr>
          <p:cNvPr id="2052" name="Picture 4" descr="C:\Users\Kamill\Desktop\prezentacja\Przechwytywaafni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7620" y="4752837"/>
            <a:ext cx="4357718" cy="21051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rzepływ">
  <a:themeElements>
    <a:clrScheme name="Przepły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Przepły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rzepły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8307</TotalTime>
  <Words>408</Words>
  <Application>Microsoft Office PowerPoint</Application>
  <PresentationFormat>Pokaz na ekranie (4:3)</PresentationFormat>
  <Paragraphs>21</Paragraphs>
  <Slides>25</Slides>
  <Notes>1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25</vt:i4>
      </vt:variant>
    </vt:vector>
  </HeadingPairs>
  <TitlesOfParts>
    <vt:vector size="29" baseType="lpstr">
      <vt:lpstr>Calibri</vt:lpstr>
      <vt:lpstr>Constantia</vt:lpstr>
      <vt:lpstr>Wingdings 2</vt:lpstr>
      <vt:lpstr>Przepływ</vt:lpstr>
      <vt:lpstr>Praktyki zagraniczne Rimini luty 2019 w ramach programu Erasmus+</vt:lpstr>
      <vt:lpstr>Droga do Rimini, choć nie była najkrótsza, przebiegła sprawnie. Podczas drogi przejeżdżaliśmy przez Czechy i Austrię, w Austrii mieliśmy okazję oglądać piękne Alpy.</vt:lpstr>
      <vt:lpstr>Po dotarciu na miejsce, zostaliśmy przywitani w Hotelu Bengasi, Hotel bardzo dobrze wyposażony i umiejscowiony jedyne 200 m od morza.</vt:lpstr>
      <vt:lpstr>Prezentacja programu PowerPoint</vt:lpstr>
      <vt:lpstr>Hotel zagwarantował świetne i różnorodne jedzenie, praktycznie codziennie było coś innego oraz świetne desery.</vt:lpstr>
      <vt:lpstr>Prezentacja programu PowerPoint</vt:lpstr>
      <vt:lpstr>Rimini jest bardzo pięknym miastem, także miało bardzo wiele atrakcji do zwiedzania.</vt:lpstr>
      <vt:lpstr>Praktyki zawodowe odbywaliśmy w biurze Sistema Turismo  pod czujnym okiem pani Simony  D’Ambrosio.</vt:lpstr>
      <vt:lpstr>Podczas praktyk skupiliśmy się pisaniu bloga internetowego i konfigurowania baz danych, monitorowaniu i instalowaniu systemów sieciowych, urządzeń peryferyjnych oraz wiele innych rzeczy które bardzo wiele nas nauczyły.</vt:lpstr>
      <vt:lpstr>Podczas praktyk była bardzo miła i przyjazna atmosfera, gdy mieliśmy jakieś problemy Pani Simona z chęcią nam pomagała i bardzo dobrze wszystko tłumaczyła, oczywiście w języku angielskim. Dzięki temu mogłem udoskonalić swoje kompetencje językowe i przełamać bariery językowe, kulturowe i społeczne (pracowaliśmy w środowisku wielokulturowym – pracownicy biura pochodzą z różnych państw).</vt:lpstr>
      <vt:lpstr>Podczas pierwszego weekendu została zorganizowana Wycieczka do San Marino.</vt:lpstr>
      <vt:lpstr>Podczas wycieczki mieliśmy piękną pogodę która umożliwiła nam oglądanie pięknych górskich widoków oraz widoku na morze i oddalone Rimini.</vt:lpstr>
      <vt:lpstr>Podczas zwiedzania tego pięknego miasta dowiedzieliśmy się wiele o jego historii, jak i bardzo dużo ciekawostek.</vt:lpstr>
      <vt:lpstr>Podczas czasu wolnego często przebywaliśmy na plaży, żartując i robiąc sobie zdjęcia, bardzo umilało to owy czas wolny.</vt:lpstr>
      <vt:lpstr>Prezentacja programu PowerPoint</vt:lpstr>
      <vt:lpstr>Prezentacja programu PowerPoint</vt:lpstr>
      <vt:lpstr>Mimo tego że był luty bardzo przyjemnie grało nam się na plaży w siatkówkę i piłkę nożną </vt:lpstr>
      <vt:lpstr>Często wychodziliśmy z naszymi opiekunami na spacery po mieście i plaży. </vt:lpstr>
      <vt:lpstr>Prezentacja programu PowerPoint</vt:lpstr>
      <vt:lpstr>W ostatni weekend mieliśmy zorganizowaną wycieczkę do Wenecji gdzie trafiliśmy na karnawał. Mogliśmy oglądać piękne korowody ludzi w różnych strojach karnawałowych – niezapomniane widoki i wspomnienia oprócz widoku miasta na wodzie….</vt:lpstr>
      <vt:lpstr>Prezentacja programu PowerPoint</vt:lpstr>
      <vt:lpstr>Wenecja sama w sobie jest przepięknym miejsce a owy karnawał nadał jeszcze większego uroku temu miejscu.</vt:lpstr>
      <vt:lpstr>Różnorodność przebrań wyglądała zachwycająco w tym przepięknym miejscu.</vt:lpstr>
      <vt:lpstr>Prezentacja programu PowerPoint</vt:lpstr>
      <vt:lpstr>Bardzo dziękujemy dyrekcji naszej szkoły jak i nauczycielom którzy zorganizowali owe praktyki. Było to bardzo piękne przeżycie które wiele nas nauczyło i pomogło rozwinąć nasze umiejętności zawodowe i językowe oraz znajomość zagranicznego rynku pracy. Moje pierwsze doświadczenie zawodowe na europejskim rynku pracy długo pozostanie w mojej pamięci. Może kiedyś tam wrócę…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Praktyki zagraniczne Rimini luty 2019</dc:title>
  <dc:creator>Kamill</dc:creator>
  <cp:lastModifiedBy>USER</cp:lastModifiedBy>
  <cp:revision>686</cp:revision>
  <dcterms:created xsi:type="dcterms:W3CDTF">2019-05-05T20:10:26Z</dcterms:created>
  <dcterms:modified xsi:type="dcterms:W3CDTF">2019-05-15T22:44:31Z</dcterms:modified>
</cp:coreProperties>
</file>