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handoutMasterIdLst>
    <p:handoutMasterId r:id="rId22"/>
  </p:handoutMasterIdLst>
  <p:sldIdLst>
    <p:sldId id="256" r:id="rId3"/>
    <p:sldId id="272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3" r:id="rId20"/>
  </p:sldIdLst>
  <p:sldSz cx="10080625" cy="7559675"/>
  <p:notesSz cx="7559675" cy="106918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16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daty 2"/>
          <p:cNvSpPr txBox="1">
            <a:spLocks noGrp="1"/>
          </p:cNvSpPr>
          <p:nvPr>
            <p:ph type="dt" sz="quarter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Segoe UI" pitchFamily="2"/>
              <a:cs typeface="Tahoma" pitchFamily="2"/>
            </a:endParaRPr>
          </a:p>
        </p:txBody>
      </p:sp>
      <p:sp>
        <p:nvSpPr>
          <p:cNvPr id="4" name="Symbol zastępczy stopki 3"/>
          <p:cNvSpPr txBox="1">
            <a:spLocks noGrp="1"/>
          </p:cNvSpPr>
          <p:nvPr>
            <p:ph type="ftr" sz="quarter" idx="2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Segoe UI" pitchFamily="2"/>
              <a:cs typeface="Tahoma" pitchFamily="2"/>
            </a:endParaRPr>
          </a:p>
        </p:txBody>
      </p:sp>
      <p:sp>
        <p:nvSpPr>
          <p:cNvPr id="5" name="Symbol zastępczy numeru slajdu 4"/>
          <p:cNvSpPr txBox="1">
            <a:spLocks noGrp="1"/>
          </p:cNvSpPr>
          <p:nvPr>
            <p:ph type="sldNum" sz="quarter" idx="3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0AF100D-5199-45B2-A522-B20F11DE1A95}" type="slidenum">
              <a:t>‹#›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Segoe U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5648192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 idx="2"/>
          </p:nvPr>
        </p:nvSpPr>
        <p:spPr>
          <a:xfrm>
            <a:off x="215999" y="812517"/>
            <a:ext cx="7127281" cy="400895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3"/>
          </p:nvPr>
        </p:nvSpPr>
        <p:spPr>
          <a:xfrm>
            <a:off x="755998" y="5078522"/>
            <a:ext cx="6047640" cy="48110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endParaRPr lang="pl-PL"/>
          </a:p>
        </p:txBody>
      </p:sp>
      <p:sp>
        <p:nvSpPr>
          <p:cNvPr id="4" name="Symbol zastępczy nagłówka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4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5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C09A7BCA-B08D-4DF3-8ECC-9C283CD70811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2235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5999" marR="0" lvl="0" indent="-215999" defTabSz="914400" rtl="0" fontAlgn="auto" hangingPunct="0">
      <a:lnSpc>
        <a:spcPct val="100000"/>
      </a:lnSpc>
      <a:spcBef>
        <a:spcPts val="0"/>
      </a:spcBef>
      <a:spcAft>
        <a:spcPts val="0"/>
      </a:spcAft>
      <a:buNone/>
      <a:tabLst/>
      <a:defRPr lang="pl-PL" sz="2000" b="0" i="0" u="none" strike="noStrike" kern="1200" cap="none" spc="0" baseline="0">
        <a:solidFill>
          <a:srgbClr val="000000"/>
        </a:solidFill>
        <a:highlight>
          <a:scrgbClr r="0" g="0" b="0">
            <a:alpha val="0"/>
          </a:scrgbClr>
        </a:highlight>
        <a:uFillTx/>
        <a:latin typeface="Liberation Sans" pitchFamily="1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0FAAE79-1639-4A28-933F-492D62CB84A8}" type="slidenum">
              <a:t>1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6697" cy="401002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EA3C57B-B99F-4349-A757-657B96A52EBE}" type="slidenum">
              <a:t>11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6697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FBF8FB0-1806-42E4-BC72-E8E451ED3875}" type="slidenum">
              <a:t>12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6697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FCFC9CC-30A5-474A-B773-C9FB13CFB6D0}" type="slidenum">
              <a:t>13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6697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F25D1C6-DB23-47EE-BDF8-03E78ED6E87C}" type="slidenum">
              <a:t>14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6697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22CC864-E3D7-4279-A5E1-6ABDFF42CC74}" type="slidenum">
              <a:t>15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6697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3EF6A3D-BC28-441D-A353-53D22B67AB8E}" type="slidenum">
              <a:t>16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4896" y="814392"/>
            <a:ext cx="5346697" cy="401002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80F75ED-B940-418F-A9AD-CF7DA41EAF12}" type="slidenum">
              <a:t>17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6697" cy="401002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11936BC-7063-4858-A8F7-A3BC31DAD528}" type="slidenum">
              <a:t>3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4896" y="814392"/>
            <a:ext cx="5346697" cy="401002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10CCD26-3A67-402D-A86C-F2552CAFC2CF}" type="slidenum">
              <a:t>4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4896" y="814392"/>
            <a:ext cx="5346697" cy="401002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38B4A8C-AAC9-4ABF-AA8E-CD9A6C9E24F5}" type="slidenum">
              <a:t>5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6697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9A1D83F-5229-42D9-94EF-E962C2A4B373}" type="slidenum">
              <a:t>6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6697" cy="4008436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CD056DE-3A2B-46CD-84DF-F772036078CC}" type="slidenum">
              <a:t>7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4896" y="814392"/>
            <a:ext cx="5346697" cy="401002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4107251-D170-4A27-95E7-071C64A9D523}" type="slidenum">
              <a:t>8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4896" y="814392"/>
            <a:ext cx="5346697" cy="401002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34D3686-4F6F-4100-A58D-429A58FEA5D3}" type="slidenum">
              <a:t>9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4896" y="814392"/>
            <a:ext cx="5346697" cy="401002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C654C5B-E914-4E37-BBBF-36484D5F27F1}" type="slidenum">
              <a:t>10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4896" y="814392"/>
            <a:ext cx="5346697" cy="401002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ctrTitle"/>
          </p:nvPr>
        </p:nvSpPr>
        <p:spPr>
          <a:xfrm>
            <a:off x="1260472" y="1236661"/>
            <a:ext cx="7559673" cy="2632072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Podtytuł 2"/>
          <p:cNvSpPr txBox="1">
            <a:spLocks noGrp="1"/>
          </p:cNvSpPr>
          <p:nvPr>
            <p:ph type="subTitle" idx="1"/>
          </p:nvPr>
        </p:nvSpPr>
        <p:spPr>
          <a:xfrm>
            <a:off x="1260472" y="3970333"/>
            <a:ext cx="7559673" cy="1825627"/>
          </a:xfrm>
        </p:spPr>
        <p:txBody>
          <a:bodyPr anchorCtr="1"/>
          <a:lstStyle>
            <a:lvl1pPr algn="ctr">
              <a:defRPr sz="2400"/>
            </a:lvl1pPr>
          </a:lstStyle>
          <a:p>
            <a:pPr lvl="0"/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701CCE1-D590-445C-BA47-3CBB38E540B7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9720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F957CDA-86FB-4E13-B462-B172D7EE54B8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8980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 txBox="1">
            <a:spLocks noGrp="1"/>
          </p:cNvSpPr>
          <p:nvPr>
            <p:ph type="title" orient="vert"/>
          </p:nvPr>
        </p:nvSpPr>
        <p:spPr>
          <a:xfrm>
            <a:off x="7308854" y="1079504"/>
            <a:ext cx="2266953" cy="5761040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 txBox="1">
            <a:spLocks noGrp="1"/>
          </p:cNvSpPr>
          <p:nvPr>
            <p:ph type="body" orient="vert" idx="1"/>
          </p:nvPr>
        </p:nvSpPr>
        <p:spPr>
          <a:xfrm>
            <a:off x="503240" y="1079504"/>
            <a:ext cx="6653210" cy="576104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2868DF7-90D3-4782-882D-6F501CC6570A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2287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ctrTitle"/>
          </p:nvPr>
        </p:nvSpPr>
        <p:spPr>
          <a:xfrm>
            <a:off x="1260472" y="1236661"/>
            <a:ext cx="7559673" cy="2632072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Podtytuł 2"/>
          <p:cNvSpPr txBox="1">
            <a:spLocks noGrp="1"/>
          </p:cNvSpPr>
          <p:nvPr>
            <p:ph type="subTitle" idx="1"/>
          </p:nvPr>
        </p:nvSpPr>
        <p:spPr>
          <a:xfrm>
            <a:off x="1260472" y="3970333"/>
            <a:ext cx="7559673" cy="1825627"/>
          </a:xfrm>
        </p:spPr>
        <p:txBody>
          <a:bodyPr anchorCtr="1"/>
          <a:lstStyle>
            <a:lvl1pPr algn="ctr">
              <a:defRPr sz="2400"/>
            </a:lvl1pPr>
          </a:lstStyle>
          <a:p>
            <a:pPr lvl="0"/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11A003B-35E8-4E7D-9901-A423A3048FB5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0976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C89875F-9F81-469D-81B9-60A39F6DA4BB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7761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87391" y="1884358"/>
            <a:ext cx="8694736" cy="3144841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1"/>
          </p:nvPr>
        </p:nvSpPr>
        <p:spPr>
          <a:xfrm>
            <a:off x="687391" y="5059366"/>
            <a:ext cx="8694736" cy="1652585"/>
          </a:xfrm>
        </p:spPr>
        <p:txBody>
          <a:bodyPr/>
          <a:lstStyle>
            <a:lvl1pPr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C7F47B2-1A76-42DA-8F3F-FEB7485F4D74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5828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>
          <a:xfrm>
            <a:off x="503240" y="1768477"/>
            <a:ext cx="4459291" cy="438467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 txBox="1">
            <a:spLocks noGrp="1"/>
          </p:cNvSpPr>
          <p:nvPr>
            <p:ph idx="2"/>
          </p:nvPr>
        </p:nvSpPr>
        <p:spPr>
          <a:xfrm>
            <a:off x="5114925" y="1768477"/>
            <a:ext cx="4460872" cy="438467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73B218E-9D5A-45A4-92C5-C1148EEB2FD1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3182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93736" y="403222"/>
            <a:ext cx="8694736" cy="146049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1"/>
          </p:nvPr>
        </p:nvSpPr>
        <p:spPr>
          <a:xfrm>
            <a:off x="693736" y="1852610"/>
            <a:ext cx="4265611" cy="908054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 txBox="1">
            <a:spLocks noGrp="1"/>
          </p:cNvSpPr>
          <p:nvPr>
            <p:ph idx="2"/>
          </p:nvPr>
        </p:nvSpPr>
        <p:spPr>
          <a:xfrm>
            <a:off x="693736" y="2760665"/>
            <a:ext cx="4265611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 txBox="1">
            <a:spLocks noGrp="1"/>
          </p:cNvSpPr>
          <p:nvPr>
            <p:ph type="body" idx="3"/>
          </p:nvPr>
        </p:nvSpPr>
        <p:spPr>
          <a:xfrm>
            <a:off x="5103815" y="1852610"/>
            <a:ext cx="4284658" cy="908054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 txBox="1">
            <a:spLocks noGrp="1"/>
          </p:cNvSpPr>
          <p:nvPr>
            <p:ph idx="4"/>
          </p:nvPr>
        </p:nvSpPr>
        <p:spPr>
          <a:xfrm>
            <a:off x="5103815" y="2760665"/>
            <a:ext cx="4284658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8" name="Symbol zastępczy stopki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9" name="Symbol zastępczy numeru slajdu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0CF62BA-9C36-4E96-B232-A75185E612BE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6340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stopki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numeru slajdu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9EC575E-270D-47C2-B944-8321EBC8738F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5391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3" name="Symbol zastępczy stopki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numeru slajdu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202D16B-24BA-4D78-9C8E-F81DFB456326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7506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93736" y="503240"/>
            <a:ext cx="3251204" cy="1765304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>
          <a:xfrm>
            <a:off x="4286249" y="1089022"/>
            <a:ext cx="5102223" cy="5372100"/>
          </a:xfrm>
        </p:spPr>
        <p:txBody>
          <a:bodyPr/>
          <a:lstStyle>
            <a:lvl1pPr>
              <a:defRPr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 txBox="1">
            <a:spLocks noGrp="1"/>
          </p:cNvSpPr>
          <p:nvPr>
            <p:ph type="body" idx="2"/>
          </p:nvPr>
        </p:nvSpPr>
        <p:spPr>
          <a:xfrm>
            <a:off x="693736" y="2268534"/>
            <a:ext cx="3251204" cy="42005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DF6BDA2-1C30-464A-B7AF-234044A5908F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7550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AAA766C-A1E3-47EA-8B61-4D831722859D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5539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93736" y="503240"/>
            <a:ext cx="3251204" cy="1765304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 txBox="1">
            <a:spLocks noGrp="1"/>
          </p:cNvSpPr>
          <p:nvPr>
            <p:ph type="pic" idx="1"/>
          </p:nvPr>
        </p:nvSpPr>
        <p:spPr>
          <a:xfrm>
            <a:off x="4286249" y="1089022"/>
            <a:ext cx="5102223" cy="5372100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tekstu 3"/>
          <p:cNvSpPr txBox="1">
            <a:spLocks noGrp="1"/>
          </p:cNvSpPr>
          <p:nvPr>
            <p:ph type="body" idx="2"/>
          </p:nvPr>
        </p:nvSpPr>
        <p:spPr>
          <a:xfrm>
            <a:off x="693736" y="2268534"/>
            <a:ext cx="3251204" cy="42005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912ED64-DCDF-47DE-86FB-4463C805E96A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7790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518AD82-7A97-4742-9C9B-3A819AB364A6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5014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 txBox="1">
            <a:spLocks noGrp="1"/>
          </p:cNvSpPr>
          <p:nvPr>
            <p:ph type="title" orient="vert"/>
          </p:nvPr>
        </p:nvSpPr>
        <p:spPr>
          <a:xfrm>
            <a:off x="7308854" y="301623"/>
            <a:ext cx="2266953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 txBox="1">
            <a:spLocks noGrp="1"/>
          </p:cNvSpPr>
          <p:nvPr>
            <p:ph type="body" orient="vert" idx="1"/>
          </p:nvPr>
        </p:nvSpPr>
        <p:spPr>
          <a:xfrm>
            <a:off x="503240" y="301623"/>
            <a:ext cx="6653210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5F9A4A6-DD65-4C0E-AC0C-945AD86F5BCE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3401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87391" y="1884358"/>
            <a:ext cx="8694736" cy="3144841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1"/>
          </p:nvPr>
        </p:nvSpPr>
        <p:spPr>
          <a:xfrm>
            <a:off x="687391" y="5059366"/>
            <a:ext cx="8694736" cy="1652585"/>
          </a:xfrm>
        </p:spPr>
        <p:txBody>
          <a:bodyPr/>
          <a:lstStyle>
            <a:lvl1pPr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20BAEBD-B2CD-4F36-92CC-DF27D2332F11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762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>
          <a:xfrm>
            <a:off x="503240" y="3168652"/>
            <a:ext cx="4459291" cy="367189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 txBox="1">
            <a:spLocks noGrp="1"/>
          </p:cNvSpPr>
          <p:nvPr>
            <p:ph idx="2"/>
          </p:nvPr>
        </p:nvSpPr>
        <p:spPr>
          <a:xfrm>
            <a:off x="5114925" y="3168652"/>
            <a:ext cx="4460872" cy="367189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14ECA5E-7211-42FC-8D55-025AA868B521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9806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93736" y="403222"/>
            <a:ext cx="8694736" cy="146049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1"/>
          </p:nvPr>
        </p:nvSpPr>
        <p:spPr>
          <a:xfrm>
            <a:off x="693736" y="1852610"/>
            <a:ext cx="4265611" cy="908054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 txBox="1">
            <a:spLocks noGrp="1"/>
          </p:cNvSpPr>
          <p:nvPr>
            <p:ph idx="2"/>
          </p:nvPr>
        </p:nvSpPr>
        <p:spPr>
          <a:xfrm>
            <a:off x="693736" y="2760665"/>
            <a:ext cx="4265611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 txBox="1">
            <a:spLocks noGrp="1"/>
          </p:cNvSpPr>
          <p:nvPr>
            <p:ph type="body" idx="3"/>
          </p:nvPr>
        </p:nvSpPr>
        <p:spPr>
          <a:xfrm>
            <a:off x="5103815" y="1852610"/>
            <a:ext cx="4284658" cy="908054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 txBox="1">
            <a:spLocks noGrp="1"/>
          </p:cNvSpPr>
          <p:nvPr>
            <p:ph idx="4"/>
          </p:nvPr>
        </p:nvSpPr>
        <p:spPr>
          <a:xfrm>
            <a:off x="5103815" y="2760665"/>
            <a:ext cx="4284658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8" name="Symbol zastępczy stopki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9" name="Symbol zastępczy numeru slajdu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ABE0C6C-5FA2-48B1-9BEC-0BD5ED9441ED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0629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stopki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numeru slajdu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3993B1F-4DCC-43E3-99B4-F9BF2463EA00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1832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3" name="Symbol zastępczy stopki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numeru slajdu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D51F165-7A02-424D-96B6-E527DB352548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4300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93736" y="503240"/>
            <a:ext cx="3251204" cy="1765304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>
          <a:xfrm>
            <a:off x="4286249" y="1089022"/>
            <a:ext cx="5102223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 txBox="1">
            <a:spLocks noGrp="1"/>
          </p:cNvSpPr>
          <p:nvPr>
            <p:ph type="body" idx="2"/>
          </p:nvPr>
        </p:nvSpPr>
        <p:spPr>
          <a:xfrm>
            <a:off x="693736" y="2268534"/>
            <a:ext cx="3251204" cy="42005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56A52BC-BC1B-4980-8761-BE8E7CD76AA4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40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93736" y="503240"/>
            <a:ext cx="3251204" cy="1765304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 txBox="1">
            <a:spLocks noGrp="1"/>
          </p:cNvSpPr>
          <p:nvPr>
            <p:ph type="pic" idx="1"/>
          </p:nvPr>
        </p:nvSpPr>
        <p:spPr>
          <a:xfrm>
            <a:off x="4286249" y="1089022"/>
            <a:ext cx="5102223" cy="5372100"/>
          </a:xfrm>
        </p:spPr>
        <p:txBody>
          <a:bodyPr/>
          <a:lstStyle>
            <a:lvl1pPr>
              <a:defRPr sz="3200"/>
            </a:lvl1pPr>
          </a:lstStyle>
          <a:p>
            <a:pPr lvl="0"/>
            <a:endParaRPr lang="pl-PL"/>
          </a:p>
        </p:txBody>
      </p:sp>
      <p:sp>
        <p:nvSpPr>
          <p:cNvPr id="4" name="Symbol zastępczy tekstu 3"/>
          <p:cNvSpPr txBox="1">
            <a:spLocks noGrp="1"/>
          </p:cNvSpPr>
          <p:nvPr>
            <p:ph type="body" idx="2"/>
          </p:nvPr>
        </p:nvSpPr>
        <p:spPr>
          <a:xfrm>
            <a:off x="693736" y="2268534"/>
            <a:ext cx="3251204" cy="42005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3035091-C1BD-4C71-BFCE-B62070FE8F68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0585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 txBox="1">
            <a:spLocks noGrp="1"/>
          </p:cNvSpPr>
          <p:nvPr>
            <p:ph type="title"/>
          </p:nvPr>
        </p:nvSpPr>
        <p:spPr>
          <a:xfrm>
            <a:off x="503998" y="1079997"/>
            <a:ext cx="9071643" cy="172799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lvl="0"/>
            <a:endParaRPr lang="pl-PL"/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1"/>
          </p:nvPr>
        </p:nvSpPr>
        <p:spPr>
          <a:xfrm>
            <a:off x="503998" y="3168002"/>
            <a:ext cx="9071643" cy="36720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2"/>
          </p:nvPr>
        </p:nvSpPr>
        <p:spPr>
          <a:xfrm>
            <a:off x="503998" y="6886803"/>
            <a:ext cx="2348279" cy="5209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FFFFFF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3"/>
          </p:nvPr>
        </p:nvSpPr>
        <p:spPr>
          <a:xfrm>
            <a:off x="3447361" y="6886803"/>
            <a:ext cx="3194995" cy="5209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>
            <a:noAutofit/>
          </a:bodyPr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FFFFFF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4"/>
          </p:nvPr>
        </p:nvSpPr>
        <p:spPr>
          <a:xfrm>
            <a:off x="7227362" y="6886803"/>
            <a:ext cx="2348279" cy="5209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FFFFFF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560C9690-EB4A-4B30-92D5-A7C34E0D5EC7}" type="slidenum"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pl-PL" sz="5860" b="0" i="0" u="none" strike="noStrike" kern="1200" cap="none" spc="0" baseline="0">
          <a:solidFill>
            <a:srgbClr val="FFFFFF"/>
          </a:solidFill>
          <a:highlight>
            <a:scrgbClr r="0" g="0" b="0">
              <a:alpha val="0"/>
            </a:scrgbClr>
          </a:highlight>
          <a:uFillTx/>
          <a:latin typeface="Liberation Sans" pitchFamily="18"/>
        </a:defRPr>
      </a:lvl1pPr>
    </p:titleStyle>
    <p:bodyStyle>
      <a:lvl1pPr marL="0" marR="0" lvl="0" indent="0" defTabSz="914400" rtl="0" fontAlgn="auto" hangingPunct="0">
        <a:lnSpc>
          <a:spcPct val="100000"/>
        </a:lnSpc>
        <a:spcBef>
          <a:spcPts val="1890"/>
        </a:spcBef>
        <a:spcAft>
          <a:spcPts val="0"/>
        </a:spcAft>
        <a:buNone/>
        <a:tabLst/>
        <a:defRPr lang="pl-PL" sz="4260" b="0" i="0" u="none" strike="noStrike" kern="1200" cap="none" spc="0" baseline="0">
          <a:solidFill>
            <a:srgbClr val="FFFFFF"/>
          </a:solidFill>
          <a:highlight>
            <a:scrgbClr r="0" g="0" b="0">
              <a:alpha val="0"/>
            </a:scrgbClr>
          </a:highlight>
          <a:uFillTx/>
          <a:latin typeface="Liberation Sans" pitchFamily="18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 txBox="1">
            <a:spLocks noGrp="1"/>
          </p:cNvSpPr>
          <p:nvPr>
            <p:ph type="title"/>
          </p:nvPr>
        </p:nvSpPr>
        <p:spPr>
          <a:xfrm>
            <a:off x="503998" y="301322"/>
            <a:ext cx="9071643" cy="12621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lvl="0"/>
            <a:endParaRPr lang="pl-PL"/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1"/>
          </p:nvPr>
        </p:nvSpPr>
        <p:spPr>
          <a:xfrm>
            <a:off x="503998" y="1769043"/>
            <a:ext cx="9071643" cy="43844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2"/>
          </p:nvPr>
        </p:nvSpPr>
        <p:spPr>
          <a:xfrm>
            <a:off x="503998" y="6887160"/>
            <a:ext cx="2348279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3"/>
          </p:nvPr>
        </p:nvSpPr>
        <p:spPr>
          <a:xfrm>
            <a:off x="3447361" y="6887160"/>
            <a:ext cx="3194995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>
            <a:noAutofit/>
          </a:bodyPr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4"/>
          </p:nvPr>
        </p:nvSpPr>
        <p:spPr>
          <a:xfrm>
            <a:off x="7227362" y="6887160"/>
            <a:ext cx="2348279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B3811F7B-EE11-4CB7-BD7E-9D481B685BFF}" type="slidenum"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pl-PL" sz="44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Liberation Sans" pitchFamily="18"/>
        </a:defRPr>
      </a:lvl1pPr>
    </p:titleStyle>
    <p:bodyStyle>
      <a:lvl1pPr marL="0" marR="0" lvl="0" indent="0" defTabSz="914400" rtl="0" fontAlgn="auto" hangingPunct="0">
        <a:lnSpc>
          <a:spcPct val="100000"/>
        </a:lnSpc>
        <a:spcBef>
          <a:spcPts val="1415"/>
        </a:spcBef>
        <a:spcAft>
          <a:spcPts val="0"/>
        </a:spcAft>
        <a:buNone/>
        <a:tabLst/>
        <a:defRPr lang="pl-PL" sz="32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Liberation Sans" pitchFamily="18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503998" y="1043997"/>
            <a:ext cx="9071643" cy="1727996"/>
          </a:xfrm>
        </p:spPr>
        <p:txBody>
          <a:bodyPr/>
          <a:lstStyle/>
          <a:p>
            <a:pPr lvl="0"/>
            <a:r>
              <a:rPr lang="pl-PL" sz="3600">
                <a:cs typeface="Tahoma" pitchFamily="2"/>
              </a:rPr>
              <a:t>Podsumowanie praktyk zagranicznych </a:t>
            </a:r>
            <a:br>
              <a:rPr lang="pl-PL" sz="3600">
                <a:cs typeface="Tahoma" pitchFamily="2"/>
              </a:rPr>
            </a:br>
            <a:r>
              <a:rPr lang="pl-PL" sz="3600">
                <a:cs typeface="Tahoma" pitchFamily="2"/>
              </a:rPr>
              <a:t>Rimini (Italia) 2019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925644" y="3024003"/>
            <a:ext cx="6066358" cy="401759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59999" y="6551996"/>
            <a:ext cx="1504444" cy="43775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84121" y="5039999"/>
            <a:ext cx="1487884" cy="143999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504355" y="249841"/>
            <a:ext cx="9071643" cy="1262155"/>
          </a:xfrm>
        </p:spPr>
        <p:txBody>
          <a:bodyPr/>
          <a:lstStyle/>
          <a:p>
            <a:pPr lvl="0"/>
            <a:r>
              <a:rPr lang="pl-PL" sz="2400">
                <a:cs typeface="Tahoma" pitchFamily="2"/>
              </a:rPr>
              <a:t>Pogoda pozwalała na grę w siatkówkę na plaży mimo iż przypominam był to luty  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73482" y="1478164"/>
            <a:ext cx="7166518" cy="537444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503998" y="287999"/>
            <a:ext cx="9071643" cy="1476362"/>
          </a:xfrm>
        </p:spPr>
        <p:txBody>
          <a:bodyPr/>
          <a:lstStyle/>
          <a:p>
            <a:pPr lvl="0"/>
            <a:r>
              <a:rPr lang="pl-PL" sz="2600">
                <a:cs typeface="Tahoma" pitchFamily="2"/>
              </a:rPr>
              <a:t>Myślę , że warto też powiedzieć coś na temat hotelu w którym przebywaliśmy ze względu na jego wspaniałe położenie ponieważ znajduje się on 2minuty od plaży ale także na jego klimat i fajne pokoje.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99998" y="2015995"/>
            <a:ext cx="3780001" cy="503999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735439" y="2006998"/>
            <a:ext cx="4984558" cy="476099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pl-PL" sz="2800">
                <a:cs typeface="Tahoma" pitchFamily="2"/>
              </a:rPr>
              <a:t>Pokoje 3 osobowe fajne, przestronne bez problemu każdy miał przestrzeń dla siebie i miło umeblowane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551996" y="2231995"/>
            <a:ext cx="3158282" cy="42112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03998" y="2231995"/>
            <a:ext cx="3168002" cy="42238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816001" y="2231995"/>
            <a:ext cx="2592003" cy="345600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pl-PL">
                <a:cs typeface="Tahoma" pitchFamily="2"/>
              </a:rPr>
              <a:t>Miło wspominane piękne widoki z San Marino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11996" y="1655996"/>
            <a:ext cx="7103882" cy="532764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75998" y="647642"/>
            <a:ext cx="3168002" cy="633636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791523" y="1655996"/>
            <a:ext cx="5856475" cy="4392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pl-PL" sz="3200">
                <a:cs typeface="Tahoma" pitchFamily="2"/>
              </a:rPr>
              <a:t>Muszę też wspomnieć o najlepszym kebabie w Rimini który robił Ali :) </a:t>
            </a:r>
            <a:r>
              <a:rPr lang="pl-PL">
                <a:cs typeface="Tahoma" pitchFamily="2"/>
              </a:rPr>
              <a:t> 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952003" y="1655996"/>
            <a:ext cx="3941996" cy="52559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pl-PL" sz="2800">
                <a:cs typeface="Tahoma" pitchFamily="2"/>
              </a:rPr>
              <a:t>Nie mogło też tutaj zabraknąć wspaniałych kolacji w najlepszym towarzystwie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63917" y="4751999"/>
            <a:ext cx="3517916" cy="232991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75998" y="1871996"/>
            <a:ext cx="4239716" cy="28080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607999" y="4751999"/>
            <a:ext cx="3672001" cy="243215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968355" y="1866601"/>
            <a:ext cx="4247644" cy="28133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1295997" y="143999"/>
            <a:ext cx="7199638" cy="1262155"/>
          </a:xfrm>
        </p:spPr>
        <p:txBody>
          <a:bodyPr/>
          <a:lstStyle/>
          <a:p>
            <a:pPr lvl="0"/>
            <a:r>
              <a:rPr lang="pl-PL" sz="2400">
                <a:cs typeface="Tahoma" pitchFamily="2"/>
              </a:rPr>
              <a:t>Ten wyjazd to było wspaniałe przeżycie dla mnie a zwłaszcza gdy byli przez miesiąc obok bliscy znajomi.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19204" y="1511996"/>
            <a:ext cx="4204804" cy="525599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890961" y="1503355"/>
            <a:ext cx="5078879" cy="336383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945596" y="3318174"/>
            <a:ext cx="6189454" cy="92333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5400" b="1" i="0" u="none" strike="noStrike" kern="1200" cap="none" spc="0" baseline="0">
                <a:solidFill>
                  <a:srgbClr val="000000"/>
                </a:solidFill>
                <a:effectLst>
                  <a:outerShdw dist="38096" dir="2700000">
                    <a:srgbClr val="7F7F7F"/>
                  </a:outerShdw>
                </a:effectLst>
                <a:uFillTx/>
                <a:latin typeface="Calibri"/>
              </a:rPr>
              <a:t>Dziękuję za uwagę </a:t>
            </a:r>
            <a:r>
              <a:rPr lang="pl-PL" sz="5400" b="1" i="0" u="none" strike="noStrike" kern="1200" cap="none" spc="0" baseline="0">
                <a:solidFill>
                  <a:srgbClr val="000000"/>
                </a:solidFill>
                <a:effectLst>
                  <a:outerShdw dist="38096" dir="2700000">
                    <a:srgbClr val="7F7F7F"/>
                  </a:outerShdw>
                </a:effectLst>
                <a:uFillTx/>
                <a:latin typeface="Wingdings" pitchFamily="2"/>
              </a:rPr>
              <a:t></a:t>
            </a:r>
            <a:endParaRPr lang="pl-PL" sz="5400" b="1" i="0" u="none" strike="noStrike" kern="1200" cap="none" spc="0" baseline="0">
              <a:solidFill>
                <a:srgbClr val="000000"/>
              </a:solidFill>
              <a:effectLst>
                <a:outerShdw dist="38096" dir="2700000">
                  <a:srgbClr val="7F7F7F"/>
                </a:outerShdw>
              </a:effectLst>
              <a:uFillTx/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93736" y="182880"/>
            <a:ext cx="8419786" cy="3063239"/>
          </a:xfrm>
        </p:spPr>
        <p:txBody>
          <a:bodyPr/>
          <a:lstStyle/>
          <a:p>
            <a:pPr lvl="0"/>
            <a:r>
              <a:rPr lang="pl-PL"/>
              <a:t>Prezentację z odbytej praktyki zawodowej </a:t>
            </a:r>
            <a:br>
              <a:rPr lang="pl-PL"/>
            </a:br>
            <a:r>
              <a:rPr lang="pl-PL"/>
              <a:t>w Rimini w okresie 04.02.2019 – 01.03.2019 r. </a:t>
            </a:r>
            <a:br>
              <a:rPr lang="pl-PL"/>
            </a:br>
            <a:r>
              <a:rPr lang="pl-PL"/>
              <a:t>w ramach projektu „Europejski rynek bez granic dla uczniów staszowskiego Ekonomika”  przygotował: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9113523" y="1089022"/>
            <a:ext cx="274950" cy="5372100"/>
          </a:xfrm>
        </p:spPr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 txBox="1">
            <a:spLocks noGrp="1"/>
          </p:cNvSpPr>
          <p:nvPr>
            <p:ph type="body" idx="2"/>
          </p:nvPr>
        </p:nvSpPr>
        <p:spPr>
          <a:xfrm>
            <a:off x="5074920" y="2268534"/>
            <a:ext cx="3520439" cy="4200525"/>
          </a:xfrm>
        </p:spPr>
        <p:txBody>
          <a:bodyPr/>
          <a:lstStyle/>
          <a:p>
            <a:pPr lvl="0"/>
            <a:endParaRPr lang="pl-PL"/>
          </a:p>
          <a:p>
            <a:pPr lvl="0"/>
            <a:endParaRPr lang="pl-PL"/>
          </a:p>
          <a:p>
            <a:pPr lvl="0"/>
            <a:endParaRPr lang="pl-PL" sz="3200"/>
          </a:p>
          <a:p>
            <a:pPr lvl="0"/>
            <a:r>
              <a:rPr lang="pl-PL" sz="3200"/>
              <a:t>Piotr Zygmunt</a:t>
            </a:r>
          </a:p>
          <a:p>
            <a:pPr lvl="0"/>
            <a:r>
              <a:rPr lang="pl-PL" sz="3200"/>
              <a:t>Kl. III d</a:t>
            </a:r>
          </a:p>
          <a:p>
            <a:pPr lvl="0"/>
            <a:r>
              <a:rPr lang="pl-PL" sz="3200"/>
              <a:t>Technik informatyk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359999" y="537840"/>
            <a:ext cx="9071643" cy="1262155"/>
          </a:xfrm>
        </p:spPr>
        <p:txBody>
          <a:bodyPr/>
          <a:lstStyle/>
          <a:p>
            <a:pPr lvl="0"/>
            <a:r>
              <a:rPr lang="pl-PL" sz="3200">
                <a:cs typeface="Tahoma" pitchFamily="2"/>
              </a:rPr>
              <a:t>Praktyki przebiegały w bardzo miłym miejscu i w świetnym towarzystwie.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95997" y="1769043"/>
            <a:ext cx="7827117" cy="51839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432355" y="215999"/>
            <a:ext cx="9071643" cy="1262155"/>
          </a:xfrm>
        </p:spPr>
        <p:txBody>
          <a:bodyPr/>
          <a:lstStyle/>
          <a:p>
            <a:pPr lvl="0"/>
            <a:r>
              <a:rPr lang="pl-PL" sz="3200">
                <a:cs typeface="Tahoma" pitchFamily="2"/>
              </a:rPr>
              <a:t>Wspaniale też wspominam świetnie zaplanowane wycieczki do Wenecji jak i San Marino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87316" y="4395237"/>
            <a:ext cx="3892683" cy="265499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994724" y="1728362"/>
            <a:ext cx="2645276" cy="532764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856079" y="1453676"/>
            <a:ext cx="4327919" cy="286632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432355" y="431999"/>
            <a:ext cx="9071643" cy="1823395"/>
          </a:xfrm>
        </p:spPr>
        <p:txBody>
          <a:bodyPr/>
          <a:lstStyle/>
          <a:p>
            <a:pPr lvl="0"/>
            <a:r>
              <a:rPr lang="pl-PL" sz="3200">
                <a:cs typeface="Tahoma" pitchFamily="2"/>
              </a:rPr>
              <a:t>Cudowny był karnawał w Wenecji na który trafiliśmy zwiedzając , przyciągnął bardzo ogrom ludzi i odnalezienie się tam samemu było by ciężkie.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367997" y="2255404"/>
            <a:ext cx="7488003" cy="495935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37403" y="431999"/>
            <a:ext cx="4674595" cy="30960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117759" y="431999"/>
            <a:ext cx="4674239" cy="30960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231995" y="3528002"/>
            <a:ext cx="5615997" cy="371952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288356" y="401403"/>
            <a:ext cx="9071643" cy="1367640"/>
          </a:xfrm>
        </p:spPr>
        <p:txBody>
          <a:bodyPr/>
          <a:lstStyle/>
          <a:p>
            <a:pPr lvl="0"/>
            <a:r>
              <a:rPr lang="pl-PL" sz="3200">
                <a:cs typeface="Tahoma" pitchFamily="2"/>
              </a:rPr>
              <a:t>Praktyki jako informatycy lepiej odbywać nie mogliśmy , najlepsze miejsce i najlepsza pani Simona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367997" y="1800718"/>
            <a:ext cx="7199638" cy="539927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pl-PL">
                <a:cs typeface="Tahoma" pitchFamily="2"/>
              </a:rPr>
              <a:t>Wycieczki były planowane z najlepszymi przewodniczkami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03998" y="2592003"/>
            <a:ext cx="4239716" cy="28080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880518" y="2592003"/>
            <a:ext cx="4767480" cy="316800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504355" y="1919883"/>
            <a:ext cx="9071643" cy="1536118"/>
          </a:xfrm>
        </p:spPr>
        <p:txBody>
          <a:bodyPr/>
          <a:lstStyle/>
          <a:p>
            <a:pPr lvl="0"/>
            <a:r>
              <a:rPr lang="pl-PL" sz="3600">
                <a:cs typeface="Tahoma" pitchFamily="2"/>
              </a:rPr>
              <a:t>Nic nie dorównało wypadom na plażę , pogoda dopisywała jak tylko mogła mimo iż był to luty.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03998" y="3888001"/>
            <a:ext cx="4895999" cy="32558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471998" y="3908877"/>
            <a:ext cx="4216316" cy="278711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Blueprint Plans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andard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232</Words>
  <Application>Microsoft Office PowerPoint</Application>
  <PresentationFormat>Panoramiczny</PresentationFormat>
  <Paragraphs>38</Paragraphs>
  <Slides>18</Slides>
  <Notes>16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18</vt:i4>
      </vt:variant>
    </vt:vector>
  </HeadingPairs>
  <TitlesOfParts>
    <vt:vector size="27" baseType="lpstr">
      <vt:lpstr>Arial</vt:lpstr>
      <vt:lpstr>Calibri</vt:lpstr>
      <vt:lpstr>Liberation Sans</vt:lpstr>
      <vt:lpstr>Liberation Serif</vt:lpstr>
      <vt:lpstr>Segoe UI</vt:lpstr>
      <vt:lpstr>Tahoma</vt:lpstr>
      <vt:lpstr>Wingdings</vt:lpstr>
      <vt:lpstr>Blueprint Plans</vt:lpstr>
      <vt:lpstr>Standard</vt:lpstr>
      <vt:lpstr>Podsumowanie praktyk zagranicznych  Rimini (Italia) 2019</vt:lpstr>
      <vt:lpstr>Prezentację z odbytej praktyki zawodowej  w Rimini w okresie 04.02.2019 – 01.03.2019 r.  w ramach projektu „Europejski rynek bez granic dla uczniów staszowskiego Ekonomika”  przygotował:</vt:lpstr>
      <vt:lpstr>Praktyki przebiegały w bardzo miłym miejscu i w świetnym towarzystwie.</vt:lpstr>
      <vt:lpstr>Wspaniale też wspominam świetnie zaplanowane wycieczki do Wenecji jak i San Marino</vt:lpstr>
      <vt:lpstr>Cudowny był karnawał w Wenecji na który trafiliśmy zwiedzając , przyciągnął bardzo ogrom ludzi i odnalezienie się tam samemu było by ciężkie.</vt:lpstr>
      <vt:lpstr>Prezentacja programu PowerPoint</vt:lpstr>
      <vt:lpstr>Praktyki jako informatycy lepiej odbywać nie mogliśmy , najlepsze miejsce i najlepsza pani Simona</vt:lpstr>
      <vt:lpstr>Wycieczki były planowane z najlepszymi przewodniczkami</vt:lpstr>
      <vt:lpstr>Nic nie dorównało wypadom na plażę , pogoda dopisywała jak tylko mogła mimo iż był to luty.</vt:lpstr>
      <vt:lpstr>Pogoda pozwalała na grę w siatkówkę na plaży mimo iż przypominam był to luty  </vt:lpstr>
      <vt:lpstr>Myślę , że warto też powiedzieć coś na temat hotelu w którym przebywaliśmy ze względu na jego wspaniałe położenie ponieważ znajduje się on 2minuty od plaży ale także na jego klimat i fajne pokoje.</vt:lpstr>
      <vt:lpstr>Pokoje 3 osobowe fajne, przestronne bez problemu każdy miał przestrzeń dla siebie i miło umeblowane</vt:lpstr>
      <vt:lpstr>Miło wspominane piękne widoki z San Marino</vt:lpstr>
      <vt:lpstr>Prezentacja programu PowerPoint</vt:lpstr>
      <vt:lpstr>Muszę też wspomnieć o najlepszym kebabie w Rimini który robił Ali :)  </vt:lpstr>
      <vt:lpstr>Nie mogło też tutaj zabraknąć wspaniałych kolacji w najlepszym towarzystwie</vt:lpstr>
      <vt:lpstr>Ten wyjazd to było wspaniałe przeżycie dla mnie a zwłaszcza gdy byli przez miesiąc obok bliscy znajomi.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Blueprint Plans</dc:title>
  <dc:creator>USER</dc:creator>
  <cp:lastModifiedBy>Admin</cp:lastModifiedBy>
  <cp:revision>12</cp:revision>
  <dcterms:created xsi:type="dcterms:W3CDTF">2019-03-23T13:51:09Z</dcterms:created>
  <dcterms:modified xsi:type="dcterms:W3CDTF">2020-02-25T10:57:02Z</dcterms:modified>
</cp:coreProperties>
</file>