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A9D2E-5985-429C-8862-BF524E576EA8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1856A-6ECE-4A01-99C7-06D3B99297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306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1856A-6ECE-4A01-99C7-06D3B99297C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683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4546-C68A-422C-9D6A-5E3A7B939B18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D032E-7FAC-48EF-80BE-42C16FA83A3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498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4546-C68A-422C-9D6A-5E3A7B939B18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D032E-7FAC-48EF-80BE-42C16FA83A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825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4546-C68A-422C-9D6A-5E3A7B939B18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D032E-7FAC-48EF-80BE-42C16FA83A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27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4546-C68A-422C-9D6A-5E3A7B939B18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D032E-7FAC-48EF-80BE-42C16FA83A3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05061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4546-C68A-422C-9D6A-5E3A7B939B18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D032E-7FAC-48EF-80BE-42C16FA83A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723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4546-C68A-422C-9D6A-5E3A7B939B18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D032E-7FAC-48EF-80BE-42C16FA83A3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8628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4546-C68A-422C-9D6A-5E3A7B939B18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D032E-7FAC-48EF-80BE-42C16FA83A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403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4546-C68A-422C-9D6A-5E3A7B939B18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D032E-7FAC-48EF-80BE-42C16FA83A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182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4546-C68A-422C-9D6A-5E3A7B939B18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D032E-7FAC-48EF-80BE-42C16FA83A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64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4546-C68A-422C-9D6A-5E3A7B939B18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D032E-7FAC-48EF-80BE-42C16FA83A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966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4546-C68A-422C-9D6A-5E3A7B939B18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D032E-7FAC-48EF-80BE-42C16FA83A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22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4546-C68A-422C-9D6A-5E3A7B939B18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D032E-7FAC-48EF-80BE-42C16FA83A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513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4546-C68A-422C-9D6A-5E3A7B939B18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D032E-7FAC-48EF-80BE-42C16FA83A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426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4546-C68A-422C-9D6A-5E3A7B939B18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D032E-7FAC-48EF-80BE-42C16FA83A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447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4546-C68A-422C-9D6A-5E3A7B939B18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D032E-7FAC-48EF-80BE-42C16FA83A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008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4546-C68A-422C-9D6A-5E3A7B939B18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D032E-7FAC-48EF-80BE-42C16FA83A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839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4546-C68A-422C-9D6A-5E3A7B939B18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D032E-7FAC-48EF-80BE-42C16FA83A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002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E2A4546-C68A-422C-9D6A-5E3A7B939B18}" type="datetimeFigureOut">
              <a:rPr lang="ru-RU" smtClean="0"/>
              <a:t>14.05.2019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0DD032E-7FAC-48EF-80BE-42C16FA83A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1867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0183" y="1533236"/>
            <a:ext cx="10104582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6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Praktyki we Włoszech 2019</a:t>
            </a:r>
            <a:endParaRPr lang="ru-RU" sz="6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85809" y="5737706"/>
            <a:ext cx="3559646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Holovatiuk Vitalii  3-C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51" y="3040583"/>
            <a:ext cx="3951432" cy="296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8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74523" y="1554815"/>
            <a:ext cx="6239163" cy="37945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4854" y="1523280"/>
            <a:ext cx="6239159" cy="38576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75765" y="1523279"/>
            <a:ext cx="6239161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7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18" y="80356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1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8" y="192086"/>
            <a:ext cx="7462982" cy="65298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2725" y="1528185"/>
            <a:ext cx="6529823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5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9555" y="334433"/>
            <a:ext cx="921919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pl-PL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można nie napisać o </a:t>
            </a:r>
            <a:r>
              <a:rPr lang="pl-PL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morzu </a:t>
            </a:r>
            <a:r>
              <a:rPr lang="pl-PL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białej plaże.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3" y="1283855"/>
            <a:ext cx="10825017" cy="532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9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928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1" y="0"/>
            <a:ext cx="62991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2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7855" y="269380"/>
            <a:ext cx="10427854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końcu </a:t>
            </a:r>
            <a:r>
              <a:rPr lang="pl-PL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chciałem </a:t>
            </a:r>
            <a:r>
              <a:rPr lang="pl-PL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powiedzić że bardzo polecam zwiedzić </a:t>
            </a:r>
            <a:r>
              <a:rPr lang="pl-PL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przepiękne </a:t>
            </a:r>
            <a:r>
              <a:rPr lang="pl-PL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miasto Rimini </a:t>
            </a:r>
            <a:r>
              <a:rPr lang="pl-PL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Włoszech, i zachęcam was przykonać się ze to miesce jest niesamowite,czarowne i warte do zobaczenia na własne oczy.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94287" y="5238942"/>
            <a:ext cx="3505319" cy="595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Dzieńkuje za uwagę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83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8382" y="2971804"/>
            <a:ext cx="4539672" cy="29925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6848" y="2958743"/>
            <a:ext cx="4539672" cy="30187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51695" y="324799"/>
            <a:ext cx="9077760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Włoch ja i moi </a:t>
            </a:r>
            <a:r>
              <a:rPr lang="pl-PL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koledzy </a:t>
            </a:r>
            <a:r>
              <a:rPr lang="pl-PL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 klasy </a:t>
            </a:r>
            <a:r>
              <a:rPr lang="pl-PL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jechaliśmy autobusem,droga </a:t>
            </a:r>
            <a:r>
              <a:rPr lang="pl-PL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 była bardzo ciężka, i jakiść 1500 km </a:t>
            </a:r>
            <a:r>
              <a:rPr lang="pl-PL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mineły </a:t>
            </a:r>
            <a:r>
              <a:rPr lang="pl-PL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chwili.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44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625" y="3168866"/>
            <a:ext cx="4017817" cy="25199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1" y="2419927"/>
            <a:ext cx="3417453" cy="40178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133" y="2419927"/>
            <a:ext cx="3360497" cy="401781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94313" y="481417"/>
            <a:ext cx="10407796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Oczywiśće </a:t>
            </a:r>
            <a:r>
              <a:rPr lang="pl-PL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robiliśmy </a:t>
            </a:r>
            <a:r>
              <a:rPr lang="pl-PL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małe przerwy,i pod czas przerw mogłem zobaczyć fantastyczny </a:t>
            </a:r>
            <a:r>
              <a:rPr lang="pl-PL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pejzaży </a:t>
            </a:r>
            <a:r>
              <a:rPr lang="pl-PL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innych krajów,na </a:t>
            </a:r>
            <a:r>
              <a:rPr lang="pl-PL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zdjęciach </a:t>
            </a:r>
            <a:r>
              <a:rPr lang="pl-PL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widać </a:t>
            </a:r>
            <a:r>
              <a:rPr lang="pl-PL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fajne </a:t>
            </a:r>
            <a:r>
              <a:rPr lang="pl-PL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góry Austrii.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98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09" y="1865744"/>
            <a:ext cx="10945091" cy="48075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8109" y="192594"/>
            <a:ext cx="11139054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 przyjeżdzie mieszkałem w hotelu </a:t>
            </a:r>
            <a:r>
              <a:rPr lang="pl-PL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Bengasi,pokój </a:t>
            </a:r>
            <a:r>
              <a:rPr lang="pl-PL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jego pracowniki i </a:t>
            </a:r>
            <a:r>
              <a:rPr lang="pl-PL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oczywiście tradycyjne </a:t>
            </a:r>
            <a:r>
              <a:rPr lang="pl-PL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jedzenie spodobało się mi odrazu.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28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85980" y="1614057"/>
            <a:ext cx="6017488" cy="36945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3413" y="1539444"/>
            <a:ext cx="6003635" cy="3857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67420" y="1539445"/>
            <a:ext cx="6003636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7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5927" y="538172"/>
            <a:ext cx="10547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Miasto w którym mieszkałem nazywa się Rimini i </a:t>
            </a:r>
            <a:r>
              <a:rPr lang="pl-PL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znajduje </a:t>
            </a:r>
            <a:r>
              <a:rPr lang="pl-PL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się nad </a:t>
            </a:r>
            <a:r>
              <a:rPr lang="pl-PL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morzem,ono </a:t>
            </a:r>
            <a:r>
              <a:rPr lang="pl-PL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 jest dyże ale </a:t>
            </a:r>
            <a:r>
              <a:rPr lang="pl-PL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 </a:t>
            </a:r>
            <a:r>
              <a:rPr lang="pl-PL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wielką historią i </a:t>
            </a:r>
            <a:r>
              <a:rPr lang="pl-PL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wielo pamiątek.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1" y="2336800"/>
            <a:ext cx="10058400" cy="429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2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18839" y="1173018"/>
            <a:ext cx="6308437" cy="44981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03271" y="-83128"/>
            <a:ext cx="6308437" cy="701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0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9527" y="287452"/>
            <a:ext cx="10889673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Pracowałem </a:t>
            </a:r>
            <a:r>
              <a:rPr lang="pl-PL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dużym przedsiębiorstwie </a:t>
            </a:r>
            <a:r>
              <a:rPr lang="pl-PL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Włoszech.Firma </a:t>
            </a:r>
            <a:r>
              <a:rPr lang="pl-PL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 </a:t>
            </a:r>
            <a:r>
              <a:rPr lang="pl-PL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nazwe POLARIUS</a:t>
            </a:r>
            <a:r>
              <a:rPr lang="pl-PL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W niej otrzymałem </a:t>
            </a:r>
            <a:r>
              <a:rPr lang="pl-PL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wielkie </a:t>
            </a:r>
            <a:r>
              <a:rPr lang="pl-PL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doświadczenie w swoim zawodzie.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7" y="2392218"/>
            <a:ext cx="5070764" cy="42071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3909" y="3230419"/>
            <a:ext cx="4207164" cy="25307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01806" y="3303515"/>
            <a:ext cx="4207164" cy="238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4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7925" y="287853"/>
            <a:ext cx="11342255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Także byliśmy w Wenecji i San Marino,gdzie ja uwidziałem bardzo dużo fajnych </a:t>
            </a:r>
            <a:r>
              <a:rPr lang="pl-PL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rzeczy.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5" y="1434065"/>
            <a:ext cx="11240657" cy="532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156</TotalTime>
  <Words>171</Words>
  <Application>Microsoft Office PowerPoint</Application>
  <PresentationFormat>Panoramiczny</PresentationFormat>
  <Paragraphs>12</Paragraphs>
  <Slides>15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0" baseType="lpstr">
      <vt:lpstr>Calibri</vt:lpstr>
      <vt:lpstr>Century Gothic</vt:lpstr>
      <vt:lpstr>Times New Roman</vt:lpstr>
      <vt:lpstr>Wingdings 3</vt:lpstr>
      <vt:lpstr>Сектор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USER</cp:lastModifiedBy>
  <cp:revision>15</cp:revision>
  <dcterms:created xsi:type="dcterms:W3CDTF">2019-05-13T17:29:57Z</dcterms:created>
  <dcterms:modified xsi:type="dcterms:W3CDTF">2019-05-14T11:06:17Z</dcterms:modified>
</cp:coreProperties>
</file>