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76" r:id="rId3"/>
    <p:sldId id="277" r:id="rId4"/>
    <p:sldId id="27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2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4T00:07:07.92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23F7B-DB8C-4A7F-80C0-0533CAA0CF59}" type="datetimeFigureOut">
              <a:rPr lang="pl-PL" smtClean="0"/>
              <a:t>24.05.2019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0440-4659-48D4-9D2D-BF34AC31FA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750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90440-4659-48D4-9D2D-BF34AC31FABC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42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829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9954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72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69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85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78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86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587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41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1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51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60000"/>
              <a:lumOff val="40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3FBD-0D3D-4B5B-A096-F7FA59701292}" type="datetimeFigureOut">
              <a:rPr lang="pl-PL" smtClean="0"/>
              <a:t>23.05.2019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FF772-F7D0-447B-9507-B5291B9A40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62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68098" y="1628800"/>
            <a:ext cx="9634375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Praktyki zagraniczne we </a:t>
            </a:r>
            <a:r>
              <a:rPr lang="pl-PL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Włoszech w ramach programu ERASMUS+</a:t>
            </a:r>
            <a:endParaRPr lang="pl-PL" sz="6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3190" y="5949280"/>
            <a:ext cx="39917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TECHNIK LOGISTYK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braz moÅ¼e zawieraÄ: niebo, chmura, ocean, na zewnÄtrz, woda i przy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braz moÅ¼e zawieraÄ: Natalia BÄk, uÅmiecha siÄ, stoi, niebo, na zewnÄtrz i w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07904" y="2606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Właśnie to – jestem zachwycona miastem na wodzie…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81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braz moÅ¼e zawieraÄ: co najmniej jedna osoba, buty i na zewnÄt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braz moÅ¼e zawieraÄ: 3 osoby, uÅmiechniÄci ludzie, ludzie stojÄ i na zewnÄt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948264" y="1124744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Widok karnawału weneckiego – coś niesamowitego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16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braz moÅ¼e zawieraÄ: 3 osoby, ludzie stojÄ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932040" y="5661248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Przepiękne stroje karnawałowe …. i tłumy podziwiających ludzi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23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560" y="25135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Comic Sans MS" pitchFamily="66" charset="0"/>
              </a:rPr>
              <a:t>Podczas praktyki mieszkaliśmy w 3 gwiazdkowym hotelu ,,BENGASI”.</a:t>
            </a:r>
            <a:endParaRPr lang="pl-PL" b="1" dirty="0">
              <a:latin typeface="Comic Sans MS" pitchFamily="66" charset="0"/>
            </a:endParaRPr>
          </a:p>
        </p:txBody>
      </p:sp>
      <p:pic>
        <p:nvPicPr>
          <p:cNvPr id="15362" name="Picture 2" descr="Znalezione obrazy dla zapytania bengasi rim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60952" cy="58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braz moÅ¼e zawieraÄ: 18 osÃ³b, uÅmiechniÄci ludzie, drzewo i na zewnÄt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6" y="0"/>
            <a:ext cx="9144000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1560" y="566124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Opiekunowie i uczestnicy praktyk zawodowych w ramach projektu pt. „Europejski rynek bez granic dla uczniów staszowskiego Ekonomika”, realizowany w ramach projektu Erasmus+ w terminie 04.02.2019 do 01.03.2019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92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02740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atin typeface="Comic Sans MS" pitchFamily="66" charset="0"/>
              </a:rPr>
              <a:t>Włoska kuchnia </a:t>
            </a:r>
            <a:r>
              <a:rPr lang="pl-PL" sz="3200" b="1" dirty="0" smtClean="0">
                <a:latin typeface="Comic Sans MS" pitchFamily="66" charset="0"/>
              </a:rPr>
              <a:t>– nasze najczęstsze </a:t>
            </a:r>
            <a:r>
              <a:rPr lang="pl-PL" sz="3200" b="1" dirty="0" err="1" smtClean="0">
                <a:latin typeface="Comic Sans MS" pitchFamily="66" charset="0"/>
              </a:rPr>
              <a:t>pezystawki</a:t>
            </a:r>
            <a:r>
              <a:rPr lang="pl-PL" sz="3200" b="1" dirty="0" smtClean="0">
                <a:latin typeface="Comic Sans MS" pitchFamily="66" charset="0"/>
              </a:rPr>
              <a:t>… </a:t>
            </a:r>
            <a:r>
              <a:rPr lang="pl-PL" sz="3200" b="1" smtClean="0">
                <a:latin typeface="Comic Sans MS" pitchFamily="66" charset="0"/>
              </a:rPr>
              <a:t>(ulubione</a:t>
            </a:r>
            <a:r>
              <a:rPr lang="pl-PL" sz="3200" b="1" smtClean="0">
                <a:latin typeface="Comic Sans MS" pitchFamily="66" charset="0"/>
                <a:sym typeface="Wingdings" panose="05000000000000000000" pitchFamily="2" charset="2"/>
              </a:rPr>
              <a:t>)</a:t>
            </a:r>
            <a:endParaRPr lang="pl-PL" sz="3200" b="1" dirty="0">
              <a:latin typeface="Comic Sans MS" pitchFamily="66" charset="0"/>
            </a:endParaRPr>
          </a:p>
        </p:txBody>
      </p:sp>
      <p:pic>
        <p:nvPicPr>
          <p:cNvPr id="17410" name="Picture 2" descr="Obraz moÅ¼e zawieraÄ: 2 osoby, uÅmiechniÄci ludzie, ludzie siedzÄ, ludzie jedzÄ, tabela i w budyn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3649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Obraz moÅ¼e zawieraÄ: jedze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BC\Desktop\rimini\IMG_20190205_194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mic Sans MS" pitchFamily="66" charset="0"/>
              </a:rPr>
              <a:t>2 lutego wyruszyliśmy na praktyki zagraniczne do Włoch do miasta i gminy Rimini</a:t>
            </a:r>
            <a:r>
              <a:rPr lang="pl-PL" dirty="0">
                <a:latin typeface="Comic Sans MS" pitchFamily="66" charset="0"/>
              </a:rPr>
              <a:t> </a:t>
            </a:r>
            <a:r>
              <a:rPr lang="pl-PL" dirty="0" smtClean="0">
                <a:latin typeface="Comic Sans MS" pitchFamily="66" charset="0"/>
              </a:rPr>
              <a:t>leżącego </a:t>
            </a:r>
            <a:r>
              <a:rPr lang="pl-PL" dirty="0" smtClean="0">
                <a:latin typeface="Comic Sans MS" pitchFamily="66" charset="0"/>
              </a:rPr>
              <a:t>nad Morzem Adriatyckim. Już  4 lutego  razem z przewodniczką Viki wybraliśmy się na wycieczkę, </a:t>
            </a:r>
            <a:r>
              <a:rPr lang="pl-PL" dirty="0" smtClean="0">
                <a:latin typeface="Comic Sans MS" pitchFamily="66" charset="0"/>
              </a:rPr>
              <a:t>w czasie</a:t>
            </a:r>
            <a:r>
              <a:rPr lang="pl-PL" dirty="0" smtClean="0">
                <a:latin typeface="Comic Sans MS" pitchFamily="66" charset="0"/>
              </a:rPr>
              <a:t> </a:t>
            </a:r>
            <a:r>
              <a:rPr lang="pl-PL" dirty="0" smtClean="0">
                <a:latin typeface="Comic Sans MS" pitchFamily="66" charset="0"/>
              </a:rPr>
              <a:t>której poznaliśmy  bliżej miasto i jego historię.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2051" name="Picture 3" descr="C:\Users\ABC\Desktop\rimini\20190204_111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3" y="1439273"/>
            <a:ext cx="8403917" cy="52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BC\Desktop\rimini\IMG_20190206_195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51899"/>
            <a:ext cx="7391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mic Sans MS" pitchFamily="66" charset="0"/>
              </a:rPr>
              <a:t>Najważniejszym przeżyciem dla mnie była praktyka zawodowa. Dzięki mięsięcznej pracy w zawodzie logistyk nabrałam dużego doświadczenia zadowego, którym będę mogła w przyszłej mojej kariereże zawodowej podzielić się. Przez ten cały okres uczyłam się jak układać ładunek na palecie jak go rozmieścić i wiele innych rzeczy, które w zawodzie technik logistyk są na pierwszym miejscu.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21506" name="Picture 2" descr="Obraz moÅ¼e zawieraÄ: 2 osoby, ludzie siedzÄ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65821"/>
            <a:ext cx="6372200" cy="42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braz moÅ¼e zawieraÄ: 1 oso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" y="0"/>
            <a:ext cx="9144000" cy="68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076056" y="472514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Zabezpieczamy ładunek, obsługujemy specjalistyczne wyposażenie magazynowe – owijarki….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27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Obraz moÅ¼e zawieraÄ: 1 osoba, uÅmiecha siÄ, st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1560" y="450912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Podstawa to właściwe oznakowanie ładunku 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8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braz moÅ¼e zawieraÄ: 4 osoby, uÅmiechniÄci ludzie, ludzie stojÄ i na zewnÄt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3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BC\Desktop\rimini\IMG_20190213_093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BC\Desktop\rimini\IMG_20190206_093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0"/>
            <a:ext cx="9179496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BC\Desktop\rimini\IMG_20190206_110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BC\Desktop\rimini\IMG_20190206_101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7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BC\Desktop\rimini\IMG_20190206_101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7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braz moÅ¼e zawieraÄ: 7 osÃ³b, uÅmiechniÄci ludzie, na zewnÄt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6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3968" y="4725144"/>
            <a:ext cx="4020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NATALIA BĄK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braz moÅ¼e zawieraÄ: 3 osoby, uÅmiechniÄci ludzie, ludzie stojÄ, niebo, buty, ocean, dziecko, na zewnÄtrz i w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mic Sans MS" pitchFamily="66" charset="0"/>
              </a:rPr>
              <a:t>Póżniej ogromnym zaskoczeniem i pięknymi widokami zasoczyło nas San Marino. Malownicze i niewielkie centrum Republiki San Marino usytuowane jest na szczycie najwyższego wzniesienia w kraju – Monte Titano. Przy dobrej widoczności i bezchmurnym niebie jest to doskonały punkt widokowy Apeninów z panoramą na Morze Adriatyckie oraz pobliskie Rimini.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099376" cy="463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0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0"/>
            <a:ext cx="91674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4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waw1-1.xx.fbcdn.net/v/t1.15752-9/51733926_615566438857221_8357615885359251456_n.jpg?_nc_cat=107&amp;_nc_ht=scontent-waw1-1.xx&amp;oh=36ebed9a9b8621d08941b42cb5bf80e3&amp;oe=5D705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6" y="0"/>
            <a:ext cx="9166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28045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omic Sans MS" pitchFamily="66" charset="0"/>
              </a:rPr>
              <a:t>Wenecja, ktorą odwiedziliśmy zachwyciła nas swoim pięknem. Trafilismy na pierwszy dzień karnawału i mogliśmy zobaczyć na własne oczy jak to wygląda.</a:t>
            </a:r>
            <a:endParaRPr lang="pl-PL" dirty="0">
              <a:latin typeface="Comic Sans MS" pitchFamily="66" charset="0"/>
            </a:endParaRPr>
          </a:p>
        </p:txBody>
      </p:sp>
      <p:pic>
        <p:nvPicPr>
          <p:cNvPr id="5" name="Picture 4" descr="Obraz moÅ¼e zawieraÄ: niebo, ocean, chmura, na zewnÄtrz, woda i przy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5"/>
            <a:ext cx="87129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283</Words>
  <Application>Microsoft Office PowerPoint</Application>
  <PresentationFormat>Pokaz na ekranie (4:3)</PresentationFormat>
  <Paragraphs>16</Paragraphs>
  <Slides>30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Arial</vt:lpstr>
      <vt:lpstr>Calibri</vt:lpstr>
      <vt:lpstr>Comic Sans MS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USER</cp:lastModifiedBy>
  <cp:revision>13</cp:revision>
  <dcterms:created xsi:type="dcterms:W3CDTF">2019-05-13T10:57:41Z</dcterms:created>
  <dcterms:modified xsi:type="dcterms:W3CDTF">2019-05-23T22:12:03Z</dcterms:modified>
</cp:coreProperties>
</file>