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58" r:id="rId15"/>
    <p:sldId id="270" r:id="rId16"/>
    <p:sldId id="272" r:id="rId17"/>
    <p:sldId id="276" r:id="rId18"/>
    <p:sldId id="275" r:id="rId19"/>
    <p:sldId id="271" r:id="rId20"/>
    <p:sldId id="274" r:id="rId21"/>
    <p:sldId id="273" r:id="rId22"/>
    <p:sldId id="277" r:id="rId23"/>
    <p:sldId id="278" r:id="rId24"/>
    <p:sldId id="279" r:id="rId25"/>
    <p:sldId id="280" r:id="rId26"/>
    <p:sldId id="284" r:id="rId27"/>
    <p:sldId id="281" r:id="rId28"/>
    <p:sldId id="282" r:id="rId29"/>
    <p:sldId id="285" r:id="rId30"/>
    <p:sldId id="283" r:id="rId31"/>
    <p:sldId id="286" r:id="rId32"/>
    <p:sldId id="287" r:id="rId33"/>
    <p:sldId id="289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AB7EFFE-45FD-4E55-BF22-3EDF1F9B19FC}" type="datetimeFigureOut">
              <a:rPr lang="pl-PL" smtClean="0"/>
              <a:t>10.06.2019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F51C09E-5AA8-4317-9E9A-E408B4EBDC1B}" type="slidenum">
              <a:rPr lang="pl-PL" smtClean="0"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800" dirty="0" smtClean="0">
                <a:latin typeface="Bernard MT Condensed" pitchFamily="18" charset="0"/>
              </a:rPr>
              <a:t>PRAKTYKI</a:t>
            </a:r>
            <a:r>
              <a:rPr lang="pl-PL" dirty="0" smtClean="0">
                <a:latin typeface="Bernard MT Condensed" pitchFamily="18" charset="0"/>
              </a:rPr>
              <a:t> </a:t>
            </a:r>
            <a:br>
              <a:rPr lang="pl-PL" dirty="0" smtClean="0">
                <a:latin typeface="Bernard MT Condensed" pitchFamily="18" charset="0"/>
              </a:rPr>
            </a:br>
            <a:r>
              <a:rPr lang="pl-PL" dirty="0" smtClean="0">
                <a:latin typeface="Bernard MT Condensed" pitchFamily="18" charset="0"/>
              </a:rPr>
              <a:t>RIMINI </a:t>
            </a:r>
            <a:endParaRPr lang="pl-PL" dirty="0">
              <a:latin typeface="Bernard MT Condensed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latin typeface="Bernard MT Condensed" pitchFamily="18" charset="0"/>
              </a:rPr>
              <a:t>06.05.2019 – 31.05.2019</a:t>
            </a:r>
            <a:endParaRPr lang="pl-PL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03" y="62716"/>
            <a:ext cx="6300677" cy="307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03" y="3275816"/>
            <a:ext cx="6300678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717032"/>
            <a:ext cx="6364199" cy="300839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6364199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1520" y="1628800"/>
            <a:ext cx="4896544" cy="4104456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pracy nauczyłam się: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* oklejanie produktów reklamowych </a:t>
            </a: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* projektowanie reklam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*dobieranie odpowiedniej formy i środków do zaprojektowania reklamy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* podstawy języka włoskiego oraz doskonaliłam umiejętność posługiwaniem się językiem angielskim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*sporządzenie kosztorysu prowadzenia kampanii reklamowej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*ustalenie standardów jakości pracy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59832" y="31150"/>
            <a:ext cx="3312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PRACA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51008"/>
            <a:ext cx="375988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456384" cy="576064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24744"/>
            <a:ext cx="3826520" cy="510202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600400" cy="554461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6004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582398" cy="58326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240360" cy="57606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46992"/>
            <a:ext cx="2880320" cy="39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2128"/>
            <a:ext cx="3960440" cy="57951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04664"/>
            <a:ext cx="4018395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067" y="1700808"/>
            <a:ext cx="4248472" cy="4536504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pl-PL" sz="2400" dirty="0" smtClean="0"/>
              <a:t>W Wenecji mieliśmy okazję zob</a:t>
            </a:r>
            <a:r>
              <a:rPr lang="pl-PL" sz="2400" dirty="0" smtClean="0"/>
              <a:t>aczyć: 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* Pałac Dożów</a:t>
            </a:r>
            <a:br>
              <a:rPr lang="pl-PL" sz="2400" dirty="0" smtClean="0"/>
            </a:br>
            <a:r>
              <a:rPr lang="pl-PL" sz="2400" dirty="0" smtClean="0"/>
              <a:t>*Plac Świętego Marka </a:t>
            </a:r>
            <a:br>
              <a:rPr lang="pl-PL" sz="2400" dirty="0" smtClean="0"/>
            </a:br>
            <a:r>
              <a:rPr lang="pl-PL" sz="2400" dirty="0" smtClean="0"/>
              <a:t>* Most Rialto </a:t>
            </a:r>
            <a:br>
              <a:rPr lang="pl-PL" sz="2400" dirty="0" smtClean="0"/>
            </a:br>
            <a:r>
              <a:rPr lang="pl-PL" sz="2400" dirty="0" smtClean="0"/>
              <a:t>* Canal Grande</a:t>
            </a:r>
            <a:br>
              <a:rPr lang="pl-PL" sz="2400" dirty="0" smtClean="0"/>
            </a:br>
            <a:r>
              <a:rPr lang="pl-PL" sz="2400" dirty="0" smtClean="0"/>
              <a:t>* Most Westchnień </a:t>
            </a:r>
            <a:br>
              <a:rPr lang="pl-PL" sz="2400" dirty="0" smtClean="0"/>
            </a:br>
            <a:r>
              <a:rPr lang="pl-PL" sz="2400" dirty="0" smtClean="0"/>
              <a:t>* Dzwonnica św. Marka </a:t>
            </a:r>
            <a:br>
              <a:rPr lang="pl-PL" sz="2400" dirty="0" smtClean="0"/>
            </a:br>
            <a:r>
              <a:rPr lang="pl-PL" sz="2400" dirty="0" smtClean="0"/>
              <a:t>* Murano </a:t>
            </a:r>
            <a:br>
              <a:rPr lang="pl-PL" sz="2400" dirty="0" smtClean="0"/>
            </a:b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 </a:t>
            </a:r>
            <a:br>
              <a:rPr lang="pl-PL" sz="2800" dirty="0" smtClean="0"/>
            </a:br>
            <a:endParaRPr lang="pl-PL" sz="2800" dirty="0"/>
          </a:p>
        </p:txBody>
      </p:sp>
      <p:sp>
        <p:nvSpPr>
          <p:cNvPr id="4" name="Prostokąt 3"/>
          <p:cNvSpPr/>
          <p:nvPr/>
        </p:nvSpPr>
        <p:spPr>
          <a:xfrm>
            <a:off x="1979712" y="326984"/>
            <a:ext cx="49076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WENECJA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72616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437016" cy="424847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3600400" cy="269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709138" cy="262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5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3895" y="548680"/>
            <a:ext cx="3851920" cy="2160240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Podczas pobytu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 w Rimini mieliśmy okazję spędzać nasz czas wolny nad pięknym morzem.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9" y="190246"/>
            <a:ext cx="4343467" cy="267804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22" y="3212976"/>
            <a:ext cx="4343467" cy="26780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3" y="3241528"/>
            <a:ext cx="4154755" cy="26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7224"/>
            <a:ext cx="4860032" cy="37680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078723" cy="37977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96952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6"/>
            <a:ext cx="3921900" cy="60932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885051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7056276" cy="47041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01008"/>
            <a:ext cx="5669332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0180"/>
            <a:ext cx="4429000" cy="6643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320"/>
            <a:ext cx="3654152" cy="66693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94" y="3717032"/>
            <a:ext cx="3906180" cy="26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74441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860539" cy="32403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17032"/>
            <a:ext cx="482453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6732240" cy="44881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16" y="260648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05669" y="1700808"/>
            <a:ext cx="4053139" cy="4752528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pl-PL" sz="2400" dirty="0" smtClean="0"/>
              <a:t>Ostatnią wycieczką we Włoszech było piękne San Marino zwiedziliśmy tam:</a:t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* Guaita </a:t>
            </a:r>
            <a:br>
              <a:rPr lang="pl-PL" sz="2400" dirty="0" smtClean="0"/>
            </a:br>
            <a:r>
              <a:rPr lang="pl-PL" sz="2400" dirty="0" smtClean="0"/>
              <a:t>* Palazzo Pubblico </a:t>
            </a:r>
            <a:br>
              <a:rPr lang="pl-PL" sz="2400" dirty="0" smtClean="0"/>
            </a:br>
            <a:r>
              <a:rPr lang="pl-PL" sz="2400" dirty="0" smtClean="0"/>
              <a:t>* Bazylika świętego Maryna </a:t>
            </a:r>
            <a:br>
              <a:rPr lang="pl-PL" sz="2400" dirty="0" smtClean="0"/>
            </a:br>
            <a:r>
              <a:rPr lang="pl-PL" sz="2400" dirty="0" smtClean="0"/>
              <a:t>* Plac della Liberta </a:t>
            </a:r>
            <a:br>
              <a:rPr lang="pl-PL" sz="2400" dirty="0" smtClean="0"/>
            </a:br>
            <a:r>
              <a:rPr lang="pl-PL" sz="2400" dirty="0"/>
              <a:t> 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2183184" y="332656"/>
            <a:ext cx="5044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SAN MARINO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4" y="1255986"/>
            <a:ext cx="3960440" cy="54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064896" cy="513657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35024"/>
            <a:ext cx="3672408" cy="24482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335024"/>
            <a:ext cx="360040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5940152" cy="4455114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5321564" cy="3528392"/>
          </a:xfrm>
        </p:spPr>
      </p:pic>
    </p:spTree>
    <p:extLst>
      <p:ext uri="{BB962C8B-B14F-4D97-AF65-F5344CB8AC3E}">
        <p14:creationId xmlns:p14="http://schemas.microsoft.com/office/powerpoint/2010/main" val="28545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74441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4664"/>
            <a:ext cx="5400600" cy="295232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57560"/>
            <a:ext cx="5436096" cy="31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14678"/>
            <a:ext cx="3607617" cy="5616624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5454352" cy="264629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2104"/>
            <a:ext cx="545435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7128792" cy="472514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3899925" cy="292494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396900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14984"/>
            <a:ext cx="5901076" cy="452596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8904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4647120" cy="67768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3869604" cy="51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573016"/>
            <a:ext cx="8229600" cy="1600200"/>
          </a:xfrm>
        </p:spPr>
        <p:txBody>
          <a:bodyPr/>
          <a:lstStyle/>
          <a:p>
            <a:r>
              <a:rPr lang="pl-PL" sz="8800" dirty="0" smtClean="0"/>
              <a:t>KONIEC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/>
              <a:t>Dziękuje za uwagę </a:t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>prezentacje </a:t>
            </a:r>
            <a:r>
              <a:rPr lang="pl-PL" sz="2800" dirty="0" smtClean="0"/>
              <a:t>wykonała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>Patrycja Żurek 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691680" y="5455096"/>
            <a:ext cx="5904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https://www.instagram.com/p/BxWyCWEh0AS/?utm_source=ig_web_copy_link</a:t>
            </a:r>
          </a:p>
        </p:txBody>
      </p:sp>
      <p:sp>
        <p:nvSpPr>
          <p:cNvPr id="4" name="Prostokąt 3"/>
          <p:cNvSpPr/>
          <p:nvPr/>
        </p:nvSpPr>
        <p:spPr>
          <a:xfrm>
            <a:off x="1691680" y="6002815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https://www.instagram.com/p/BxaHX3_BD6g/?utm_source=ig_web_copy_link</a:t>
            </a:r>
          </a:p>
        </p:txBody>
      </p:sp>
      <p:sp>
        <p:nvSpPr>
          <p:cNvPr id="5" name="Prostokąt 4"/>
          <p:cNvSpPr/>
          <p:nvPr/>
        </p:nvSpPr>
        <p:spPr>
          <a:xfrm>
            <a:off x="1691680" y="5702343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https://www.instagram.com/p/BxfoK4ToU_y/?utm_source=ig_web_copy_link</a:t>
            </a:r>
          </a:p>
        </p:txBody>
      </p:sp>
      <p:sp>
        <p:nvSpPr>
          <p:cNvPr id="6" name="Prostokąt 5"/>
          <p:cNvSpPr/>
          <p:nvPr/>
        </p:nvSpPr>
        <p:spPr>
          <a:xfrm>
            <a:off x="1684252" y="6285833"/>
            <a:ext cx="5526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https://www.instagram.com/p/BxqAC6DovL0/?utm_source=ig_web_copy_link</a:t>
            </a:r>
          </a:p>
        </p:txBody>
      </p:sp>
      <p:sp>
        <p:nvSpPr>
          <p:cNvPr id="7" name="Prostokąt 6"/>
          <p:cNvSpPr/>
          <p:nvPr/>
        </p:nvSpPr>
        <p:spPr>
          <a:xfrm>
            <a:off x="1720232" y="6553688"/>
            <a:ext cx="5570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https://www.instagram.com/p/ByTJk2RIDkp/?utm_source=ig_web_copy_link</a:t>
            </a:r>
          </a:p>
        </p:txBody>
      </p:sp>
    </p:spTree>
    <p:extLst>
      <p:ext uri="{BB962C8B-B14F-4D97-AF65-F5344CB8AC3E}">
        <p14:creationId xmlns:p14="http://schemas.microsoft.com/office/powerpoint/2010/main" val="18424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29796" cy="3095216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48" y="188640"/>
            <a:ext cx="4104456" cy="31420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76" y="3501008"/>
            <a:ext cx="4572000" cy="3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6" y="4140150"/>
            <a:ext cx="3528391" cy="25922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32118"/>
            <a:ext cx="3456384" cy="25922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68" y="-8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140968"/>
            <a:ext cx="3888432" cy="2880320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pl-PL" sz="2000" dirty="0" smtClean="0"/>
              <a:t>Zwiedzaliśmy takie miejsca jak:</a:t>
            </a:r>
            <a:br>
              <a:rPr lang="pl-PL" sz="2000" dirty="0" smtClean="0"/>
            </a:br>
            <a:r>
              <a:rPr lang="pl-PL" sz="2000" dirty="0" smtClean="0"/>
              <a:t>* Łuk Augusta w Rimini</a:t>
            </a:r>
            <a:br>
              <a:rPr lang="pl-PL" sz="2000" dirty="0" smtClean="0"/>
            </a:br>
            <a:r>
              <a:rPr lang="pl-PL" sz="2000" dirty="0" smtClean="0"/>
              <a:t>* Most Augusta w Rimini</a:t>
            </a:r>
            <a:br>
              <a:rPr lang="pl-PL" sz="2000" dirty="0" smtClean="0"/>
            </a:br>
            <a:r>
              <a:rPr lang="pl-PL" sz="2000" dirty="0" smtClean="0"/>
              <a:t>* Piazza Cavour </a:t>
            </a:r>
            <a:br>
              <a:rPr lang="pl-PL" sz="2000" dirty="0" smtClean="0"/>
            </a:br>
            <a:r>
              <a:rPr lang="pl-PL" sz="2000" dirty="0" smtClean="0"/>
              <a:t>* San Giuliano </a:t>
            </a:r>
            <a:br>
              <a:rPr lang="pl-PL" sz="2000" dirty="0" smtClean="0"/>
            </a:br>
            <a:r>
              <a:rPr lang="pl-PL" sz="2000" dirty="0" smtClean="0"/>
              <a:t>* Park XXV Aprile</a:t>
            </a:r>
            <a:br>
              <a:rPr lang="pl-PL" sz="2000" dirty="0" smtClean="0"/>
            </a:br>
            <a:r>
              <a:rPr lang="pl-PL" sz="2000" dirty="0" smtClean="0"/>
              <a:t>* Statua di Giulio </a:t>
            </a:r>
            <a:r>
              <a:rPr lang="pl-PL" sz="2000" dirty="0" err="1" smtClean="0"/>
              <a:t>Cesare</a:t>
            </a:r>
            <a:r>
              <a:rPr lang="pl-PL" sz="2000" dirty="0" smtClean="0"/>
              <a:t>  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12" y="260648"/>
            <a:ext cx="4320480" cy="324036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04" y="3501008"/>
            <a:ext cx="4320480" cy="324036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9512" y="260648"/>
            <a:ext cx="3891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Zwiedzanie Rimini 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29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4096"/>
            <a:ext cx="3600400" cy="66247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096"/>
            <a:ext cx="370205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96"/>
            <a:ext cx="3736950" cy="66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43205"/>
            <a:ext cx="5256584" cy="29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0350"/>
            <a:ext cx="3168762" cy="61858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313"/>
            <a:ext cx="6480720" cy="32918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64392"/>
            <a:ext cx="648072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843</TotalTime>
  <Words>65</Words>
  <Application>Microsoft Office PowerPoint</Application>
  <PresentationFormat>Pokaz na ekranie (4:3)</PresentationFormat>
  <Paragraphs>17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Kierownictwo</vt:lpstr>
      <vt:lpstr>PRAKTYKI  RIMINI </vt:lpstr>
      <vt:lpstr>Podczas pobytu  w Rimini mieliśmy okazję spędzać nasz czas wolny nad pięknym morzem.  </vt:lpstr>
      <vt:lpstr>Prezentacja programu PowerPoint</vt:lpstr>
      <vt:lpstr>Prezentacja programu PowerPoint</vt:lpstr>
      <vt:lpstr>Prezentacja programu PowerPoint</vt:lpstr>
      <vt:lpstr>Zwiedzaliśmy takie miejsca jak: * Łuk Augusta w Rimini * Most Augusta w Rimini * Piazza Cavour  * San Giuliano  * Park XXV Aprile * Statua di Giulio Cesare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pracy nauczyłam się:  * oklejanie produktów reklamowych  * projektowanie reklam *dobieranie odpowiedniej formy i środków do zaprojektowania reklamy  * podstawy języka włoskiego oraz doskonaliłam umiejętność posługiwaniem się językiem angielskim *sporządzenie kosztorysu prowadzenia kampanii reklamowej  *ustalenie standardów jakości pracy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Wenecji mieliśmy okazję zobaczyć:   * Pałac Dożów *Plac Świętego Marka  * Most Rialto  * Canal Grande * Most Westchnień  * Dzwonnica św. Marka  * Murano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Ostatnią wycieczką we Włoszech było piękne San Marino zwiedziliśmy tam:  * Guaita  * Palazzo Pubblico  * Bazylika świętego Maryna  * Plac della Liberta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KONIEC Dziękuje za uwagę    prezentacje wykonała Patrycja Żurek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 RIMINI</dc:title>
  <dc:creator>lenovo</dc:creator>
  <cp:lastModifiedBy>lenovo</cp:lastModifiedBy>
  <cp:revision>16</cp:revision>
  <dcterms:created xsi:type="dcterms:W3CDTF">2019-06-08T13:39:07Z</dcterms:created>
  <dcterms:modified xsi:type="dcterms:W3CDTF">2019-06-10T05:46:25Z</dcterms:modified>
</cp:coreProperties>
</file>