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68" r:id="rId7"/>
    <p:sldId id="269" r:id="rId8"/>
    <p:sldId id="257" r:id="rId9"/>
    <p:sldId id="270" r:id="rId10"/>
    <p:sldId id="259" r:id="rId11"/>
    <p:sldId id="260" r:id="rId12"/>
    <p:sldId id="261" r:id="rId13"/>
    <p:sldId id="262" r:id="rId14"/>
    <p:sldId id="273" r:id="rId15"/>
    <p:sldId id="266" r:id="rId16"/>
    <p:sldId id="267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F50F-8162-42B5-9C28-23DAB401BBEA}" type="datetimeFigureOut">
              <a:rPr lang="pl-PL" smtClean="0"/>
              <a:pPr/>
              <a:t>05.06.2019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0957-293F-46B9-A716-909FBA31CB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060848"/>
          </a:xfrm>
        </p:spPr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Rimini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Tomek\Downloads\61632361_3264439153573581_11327262892081807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5292080" cy="285293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23928" y="1772816"/>
            <a:ext cx="5220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Malownicze miasto </a:t>
            </a:r>
            <a:r>
              <a:rPr lang="pl-PL" sz="2000" dirty="0"/>
              <a:t>we Włoszech, w regionie Emilia-Romania, w prowincji Rimini, nad Morzem Adriatyckim. Jest to jedno z najpopularniejszych miast turystyczno-wypoczynkowych nad północnym Adriatykiem.</a:t>
            </a:r>
          </a:p>
        </p:txBody>
      </p:sp>
      <p:pic>
        <p:nvPicPr>
          <p:cNvPr id="1029" name="Picture 5" descr="Znalezione obrazy dla zapytania flaga wÅo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2848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Praktyki w AmoRimini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386" name="Picture 2" descr="C:\Users\Tomek\Downloads\61679661_309004946651347_81919696225016217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87562"/>
            <a:ext cx="3779912" cy="507043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19888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AmoRimini – restauracja w której miałem okazje odbywać praktyki  wraz z Kasią i Kingą </a:t>
            </a:r>
            <a:endParaRPr lang="pl-PL" sz="2000" dirty="0"/>
          </a:p>
        </p:txBody>
      </p:sp>
      <p:pic>
        <p:nvPicPr>
          <p:cNvPr id="16387" name="Picture 3" descr="C:\Users\Tomek\Downloads\62029233_396577294278987_73417410662713262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334786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Droga do pracy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 descr="C:\Users\Tomek\Downloads\61634855_408699603046708_69796669179675279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4884"/>
            <a:ext cx="8892480" cy="44731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170080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Droga do pracy z </a:t>
            </a:r>
            <a:r>
              <a:rPr lang="pl-PL" sz="2000" dirty="0" err="1" smtClean="0"/>
              <a:t>djewoćkami</a:t>
            </a:r>
            <a:r>
              <a:rPr lang="pl-PL" sz="2000" dirty="0" smtClean="0"/>
              <a:t>, podziwianie widoków słonecznej plaży i przydrożnych plakatów.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Nasze zajęcia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4" name="Picture 2" descr="C:\Users\Tomek\Downloads\61763461_308400763399594_14287205231220490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13136"/>
            <a:ext cx="3707904" cy="4744864"/>
          </a:xfrm>
          <a:prstGeom prst="rect">
            <a:avLst/>
          </a:prstGeom>
          <a:noFill/>
        </p:spPr>
      </p:pic>
      <p:pic>
        <p:nvPicPr>
          <p:cNvPr id="18435" name="Picture 3" descr="C:\Users\Tomek\Downloads\61986378_312704646329813_42740426834853232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3851920" cy="472514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1520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Naszymi głównymi zajęciami była obróbka wstępna owoców morza…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Przygotowywanie dań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58" name="Picture 2" descr="C:\Users\Tomek\Downloads\61742486_850491718682944_66973059109785436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55739"/>
            <a:ext cx="4932040" cy="4302261"/>
          </a:xfrm>
          <a:prstGeom prst="rect">
            <a:avLst/>
          </a:prstGeom>
          <a:noFill/>
        </p:spPr>
      </p:pic>
      <p:pic>
        <p:nvPicPr>
          <p:cNvPr id="19459" name="Picture 3" descr="C:\Users\Tomek\Downloads\61731640_557139544812358_11210560212513587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9" y="3284984"/>
            <a:ext cx="4764021" cy="357301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3528" y="184482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ale także przygotowywanie dań i dekorowanie 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Coś na słodko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22" name="Picture 2" descr="C:\Users\Tomek\Downloads\61621587_475413889865040_30789743512702156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851920" cy="4653134"/>
          </a:xfrm>
          <a:prstGeom prst="rect">
            <a:avLst/>
          </a:prstGeom>
          <a:noFill/>
        </p:spPr>
      </p:pic>
      <p:pic>
        <p:nvPicPr>
          <p:cNvPr id="30723" name="Picture 3" descr="C:\Users\Tomek\Downloads\62215534_812806425770330_27872610358143221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355976" cy="465313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27584" y="15567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Słodkie desery przygotowywane przez Kasie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Miła atmosfera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4" name="Picture 2" descr="C:\Users\Tomek\Downloads\61601569_349256425777425_4854032795099463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445" y="1268760"/>
            <a:ext cx="4328555" cy="553205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170080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Romeo to jeden z kucharzy z którym mieliśmy okazje pracować, to właśnie on wprowadził nas w świat owoców morza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Rybcie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78" name="Picture 2" descr="C:\Users\Tomek\Downloads\61721457_334262620591024_86202136690551685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995936" cy="530120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12687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Przeprowadzaliśmy obróbkę wstępną małych rybek ale zdarzały się też </a:t>
            </a:r>
            <a:r>
              <a:rPr lang="pl-PL" dirty="0" smtClean="0"/>
              <a:t>większe </a:t>
            </a:r>
            <a:endParaRPr lang="pl-PL" dirty="0"/>
          </a:p>
        </p:txBody>
      </p:sp>
      <p:pic>
        <p:nvPicPr>
          <p:cNvPr id="24579" name="Picture 3" descr="C:\Users\Tomek\Downloads\62016700_466448750827372_73916530873765724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49188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Trochu technologii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4" name="Picture 2" descr="C:\Users\Tomek\Downloads\61879341_331270487798978_68676539819092869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3240360" cy="5013176"/>
          </a:xfrm>
          <a:prstGeom prst="rect">
            <a:avLst/>
          </a:prstGeom>
          <a:noFill/>
        </p:spPr>
      </p:pic>
      <p:pic>
        <p:nvPicPr>
          <p:cNvPr id="28675" name="Picture 3" descr="C:\Users\Tomek\Downloads\61771981_882825298741863_35406115795716014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347864" cy="50131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876256" y="2276872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Oprócz noży mieliśmy okazje obsługiwać pakowarkę próżniową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Przerwa w pracy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9698" name="Picture 2" descr="C:\Users\Tomek\Downloads\62114928_424255974970322_4961299345619025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402378" cy="4869160"/>
          </a:xfrm>
          <a:prstGeom prst="rect">
            <a:avLst/>
          </a:prstGeom>
          <a:noFill/>
        </p:spPr>
      </p:pic>
      <p:pic>
        <p:nvPicPr>
          <p:cNvPr id="29699" name="Picture 3" descr="C:\Users\Tomek\Downloads\62157141_1088501671335211_82139204358472990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699792" cy="494116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07904" y="2276872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 pracy mieliśmy przerwę na pyszne włoskie posiłki, nabieraliśmy wtedy sił do dalszej pracy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Cudowne 4 tygodnie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1700808"/>
            <a:ext cx="82089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/>
              <a:t>Cieszę się, że wybrałem ZSE Staszów bo dzięki tej temu mogłem odbyć zagraniczne praktyki w malowniczym Rimini. Nauczyłem się dzięki temu przydatnych umiejętności pracując w restauracji AmoRimini a także mogłem odwiedzić </a:t>
            </a:r>
            <a:r>
              <a:rPr lang="pl-PL" sz="2500" dirty="0" smtClean="0"/>
              <a:t>Wenecję </a:t>
            </a:r>
            <a:r>
              <a:rPr lang="pl-PL" sz="2500" dirty="0" smtClean="0"/>
              <a:t>czy San Marino gdzie widoki tylko cieszyły oko.</a:t>
            </a:r>
            <a:endParaRPr lang="pl-PL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Hotel ‘’</a:t>
            </a: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Bengasi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’’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2" name="Picture 2" descr="Znalezione obrazy dla zapytania hotel beng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817" y="3933056"/>
            <a:ext cx="5030183" cy="292494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162880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Cudowny hotel w którym mieliśmy okazje mieszkać w czasie trwania praktyk </a:t>
            </a:r>
            <a:endParaRPr lang="pl-PL" sz="2000" dirty="0"/>
          </a:p>
        </p:txBody>
      </p:sp>
      <p:pic>
        <p:nvPicPr>
          <p:cNvPr id="20484" name="Picture 4" descr="Znalezione obrazy dla zapytania hotel bengasi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7"/>
            <a:ext cx="4139952" cy="310872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9512" y="60212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Pupil hotelu papuga Paco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Dziękuje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2770" name="Picture 2" descr="C:\Users\Tomek\Downloads\61931962_1293276807515571_4372227353858801664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563888" cy="515719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563888" y="630400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Polecamy!!!!</a:t>
            </a:r>
            <a:endParaRPr lang="pl-P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Moje praktyki zawodowe w Rimini we Włoszech w terminie 06.05.2019 do 31.05.2019 r. – projekt Erasmus+ - Europejski rynek bez granic dla uczniów staszowskiego Ekonomika”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Tomasz Grzesik</a:t>
            </a:r>
          </a:p>
          <a:p>
            <a:r>
              <a:rPr lang="pl-PL" dirty="0" smtClean="0"/>
              <a:t>III e, technik żywienia i usług gastronomicznych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97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Włoska plaża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06" name="Picture 2" descr="C:\Users\Tomek\Downloads\61944736_839509213088281_91065749925600952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05065"/>
            <a:ext cx="4932040" cy="2852936"/>
          </a:xfrm>
          <a:prstGeom prst="rect">
            <a:avLst/>
          </a:prstGeom>
          <a:noFill/>
        </p:spPr>
      </p:pic>
      <p:pic>
        <p:nvPicPr>
          <p:cNvPr id="21507" name="Picture 3" descr="C:\Users\Tomek\Downloads\61630717_2222974411158386_61672246722586214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5004049" cy="288032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08104" y="177281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Cudowna plaża od której dzieliło nas dosłownie kilka kroków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Rimini nocą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0" name="Picture 2" descr="C:\Users\Tomek\Downloads\61868563_701053990351470_1166211812752883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4716015" cy="3068960"/>
          </a:xfrm>
          <a:prstGeom prst="rect">
            <a:avLst/>
          </a:prstGeom>
          <a:noFill/>
        </p:spPr>
      </p:pic>
      <p:pic>
        <p:nvPicPr>
          <p:cNvPr id="22531" name="Picture 3" descr="C:\Users\Tomek\Downloads\61936476_833714297021763_90697535421467852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73294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Wenecja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C:\Users\Tomek\Downloads\61633719_442705853226983_28974201136637542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141277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Stolica </a:t>
            </a:r>
            <a:r>
              <a:rPr lang="pl-PL" sz="2000" dirty="0"/>
              <a:t>regionu Veneto i prowincji Wenecja zajmuje 118 małych wysp na </a:t>
            </a:r>
            <a:r>
              <a:rPr lang="pl-PL" sz="2000" dirty="0" smtClean="0"/>
              <a:t>bagnistej lagunie, wzdłuż morza. Cały ten obszar znajduje się na liście Światowego Dziedzictwa UNESCO.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Podróż łódką do Wenecji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2" name="Picture 2" descr="C:\Users\Tomek\Downloads\62034942_193526661531462_23991871956100055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9040"/>
            <a:ext cx="5451808" cy="3068960"/>
          </a:xfrm>
          <a:prstGeom prst="rect">
            <a:avLst/>
          </a:prstGeom>
          <a:noFill/>
        </p:spPr>
      </p:pic>
      <p:pic>
        <p:nvPicPr>
          <p:cNvPr id="25603" name="Picture 3" descr="C:\Users\Tomek\Downloads\61936817_392903831317402_40696646117107957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300" y="1772816"/>
            <a:ext cx="5116700" cy="288032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1520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Przeprawa przez </a:t>
            </a:r>
            <a:r>
              <a:rPr lang="pl-PL" dirty="0" err="1" smtClean="0"/>
              <a:t>Wenecje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Zdjęcia z przyjaciółmi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6" name="Picture 2" descr="C:\Users\Tomek\Downloads\62138276_259712484878069_54802057666295234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860032" cy="4581128"/>
          </a:xfrm>
          <a:prstGeom prst="rect">
            <a:avLst/>
          </a:prstGeom>
          <a:noFill/>
        </p:spPr>
      </p:pic>
      <p:pic>
        <p:nvPicPr>
          <p:cNvPr id="26627" name="Picture 3" descr="C:\Users\Tomek\Downloads\61664012_469608633792157_51988393666921103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276872"/>
            <a:ext cx="4932040" cy="458112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11560" y="170080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Wenecja - idealnie miejsce na zdjęcia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</a:rPr>
              <a:t>San Marino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Users\Tomek\Downloads\62059946_2076095169364863_36736172377358991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4127697"/>
            <a:ext cx="5616624" cy="2730303"/>
          </a:xfrm>
          <a:prstGeom prst="rect">
            <a:avLst/>
          </a:prstGeom>
          <a:noFill/>
        </p:spPr>
      </p:pic>
      <p:pic>
        <p:nvPicPr>
          <p:cNvPr id="2052" name="Picture 4" descr="C:\Users\Tomek\Downloads\61852685_459667538178742_78803688217588531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" y="2204864"/>
            <a:ext cx="3561861" cy="465313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851920" y="1772816"/>
            <a:ext cx="5292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San Marino, Republika San Marino – państwo śródlądowe w Europie Południowej stanowiące enklawę na obszarze Włoch. Stolica kraju to San Marino. Oprócz Watykanu jest to jedyne państwo w Europie stanowiące enklawę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Idealnie na zdjęcia </a:t>
            </a:r>
            <a:endParaRPr lang="pl-PL" dirty="0"/>
          </a:p>
        </p:txBody>
      </p:sp>
      <p:pic>
        <p:nvPicPr>
          <p:cNvPr id="27650" name="Picture 2" descr="C:\Users\Tomek\Downloads\61886855_2194756127501175_88534407913437921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716016" cy="3789041"/>
          </a:xfrm>
          <a:prstGeom prst="rect">
            <a:avLst/>
          </a:prstGeom>
          <a:noFill/>
        </p:spPr>
      </p:pic>
      <p:pic>
        <p:nvPicPr>
          <p:cNvPr id="27651" name="Picture 3" descr="C:\Users\Tomek\Downloads\61746200_1027972370724818_1974872262448250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499" y="2996952"/>
            <a:ext cx="4512501" cy="386104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148478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Widoki idealnie na zdjęcie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306</Words>
  <Application>Microsoft Office PowerPoint</Application>
  <PresentationFormat>Pokaz na ekranie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Motyw pakietu Office</vt:lpstr>
      <vt:lpstr>Rimini</vt:lpstr>
      <vt:lpstr>Hotel ‘’Bengasi’’</vt:lpstr>
      <vt:lpstr>Włoska plaża </vt:lpstr>
      <vt:lpstr>Rimini nocą</vt:lpstr>
      <vt:lpstr>Wenecja</vt:lpstr>
      <vt:lpstr>Podróż łódką do Wenecji</vt:lpstr>
      <vt:lpstr>Zdjęcia z przyjaciółmi </vt:lpstr>
      <vt:lpstr>San Marino</vt:lpstr>
      <vt:lpstr>Idealnie na zdjęcia </vt:lpstr>
      <vt:lpstr>Praktyki w AmoRimini</vt:lpstr>
      <vt:lpstr>Droga do pracy </vt:lpstr>
      <vt:lpstr>Nasze zajęcia</vt:lpstr>
      <vt:lpstr>Przygotowywanie dań </vt:lpstr>
      <vt:lpstr>Coś na słodko </vt:lpstr>
      <vt:lpstr>Miła atmosfera </vt:lpstr>
      <vt:lpstr>Rybcie </vt:lpstr>
      <vt:lpstr>Trochu technologii </vt:lpstr>
      <vt:lpstr>Przerwa w pracy </vt:lpstr>
      <vt:lpstr>Cudowne 4 tygodnie </vt:lpstr>
      <vt:lpstr>Dziękuje </vt:lpstr>
      <vt:lpstr>Moje praktyki zawodowe w Rimini we Włoszech w terminie 06.05.2019 do 31.05.2019 r. – projekt Erasmus+ - Europejski rynek bez granic dla uczniów staszowskiego Ekonomika”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Rimini</dc:title>
  <dc:creator>Tomek</dc:creator>
  <cp:lastModifiedBy>USER</cp:lastModifiedBy>
  <cp:revision>24</cp:revision>
  <dcterms:created xsi:type="dcterms:W3CDTF">2019-06-03T17:41:05Z</dcterms:created>
  <dcterms:modified xsi:type="dcterms:W3CDTF">2019-06-05T22:04:19Z</dcterms:modified>
</cp:coreProperties>
</file>