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handoutMasterIdLst>
    <p:handoutMasterId r:id="rId33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6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9318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294EC7-D5AD-479A-8B7B-0D1FF2674117}" type="slidenum"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62596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601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9318" y="0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703FA5C9-AE02-4D81-ABD0-52A9F4C3474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43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pl-PL" sz="2000" b="0" i="0" u="none" strike="noStrike" kern="1200" cap="none" spc="0" baseline="0">
        <a:solidFill>
          <a:srgbClr val="000000"/>
        </a:solidFill>
        <a:uFillTx/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005A69F-C64E-414E-87AE-753F9D28509F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9BDF28-C6E0-49D0-B806-0B73E904EA36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FF684F-463C-4227-B1AD-7647B8E331E0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15F459-2462-4463-984D-116C23D1193F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8ED6FA-9344-4567-8225-C07EC455E010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BE41C3A-516C-4CE6-8C2B-B8F42FADB7BA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0AFE4C3-849D-412A-9B5A-7C0EE39C9E26}" type="slidenum">
              <a:t>15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3E906D-381D-456A-8289-26867846F4D5}" type="slidenum">
              <a:t>16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21BBE6-4716-42CE-A9CA-C4B57D0FB128}" type="slidenum">
              <a:t>17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55C8E6-B9F2-4D5D-A03C-7F00DC88C503}" type="slidenum">
              <a:t>18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18D47B-F6D6-4CCB-9813-082B48A0F630}" type="slidenum">
              <a:t>19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5A20B44-5227-4F7D-9DB1-EE4DCA8F5F82}" type="slidenum">
              <a:t>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9" y="814392"/>
            <a:ext cx="5346697" cy="4010028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D2897A-8659-4A0F-8B6E-4DF2A40384E9}" type="slidenum">
              <a:t>20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82B0B5-0061-45D9-B178-31C3F9B996BB}" type="slidenum">
              <a:t>21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1EB00C-D2D3-466C-B99C-E70932540993}" type="slidenum">
              <a:t>22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9A56016-623B-4531-8D56-FD6FB1D9A284}" type="slidenum">
              <a:t>23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D0AE8F-C6B0-4844-9CAF-18F954D8A048}" type="slidenum">
              <a:t>24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94D0B6-3F73-4160-A8A6-2908A61AD966}" type="slidenum">
              <a:t>25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89087E-19EF-4EC8-B155-87FC0F19143C}" type="slidenum">
              <a:t>26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0EDB9E-246C-4485-AFBE-B807117F8F08}" type="slidenum">
              <a:t>27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CBAFAC-0BA9-474B-939A-B554F1C3E511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8079" y="814392"/>
            <a:ext cx="5346697" cy="4010028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89E6A6-6D57-496B-A31F-EAA4278B50A3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E3787E-E734-4538-A643-52804935651F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FF0FC0-9C89-4A18-ADB9-8269466BBE9C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58B3305-D884-414B-A36E-B42701479D95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1E55BD5-927C-4C51-90AF-4D3C3433F6EC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9318" y="10157402"/>
            <a:ext cx="3280318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D4561E5-1F13-4221-88A1-CD856D3E49ED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882568-C80A-4FEC-99C2-9609EAD7A61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69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FAA711-CEA9-42B1-8842-44AB1FBC2D2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557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308854" y="3168652"/>
            <a:ext cx="2266953" cy="35988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168652"/>
            <a:ext cx="6653210" cy="35988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8D0726-4FC8-4290-9B78-A82EC44A3C4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202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378984-C011-4120-BA3C-6A02AAB82A0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700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854727-01F8-4840-891C-4E4B83A1C3F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689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826890-E558-4AA7-A61E-219BE9D0FB4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195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359273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014917" y="1768477"/>
            <a:ext cx="4359273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26BE6C-3EEC-4F76-AADF-65834356E32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3571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46212BC-F97B-4BA6-945D-82A2F3705DD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330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382B0C-B75D-4480-892A-D98A4F5B013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174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BC52AA-66F0-4793-8CAA-E2FA0A0372F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120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130F8F-12B8-47B5-90FF-500D370968D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5844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40D667-5F49-4953-92DD-00D2615BA4B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52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93FC03-E92C-4375-9E2D-BF9FA23E083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1490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C68222-4D0F-47FB-8D18-842BF7AFB5E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2649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156451" y="301623"/>
            <a:ext cx="221774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500807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A51821-820F-4E3B-8A91-D07A1E60FD8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75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3D308B-61C4-407A-B5F8-E845818CA0B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04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64AA3F-69EC-4D1D-95D6-1DF82C51B65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52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CA191E-28CD-489C-90EA-B80D0E55440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536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359273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014917" y="1768477"/>
            <a:ext cx="4359273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A58D18-D8E9-439B-ABFE-1B4C7785E42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331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71FB2D-1391-453A-901F-3EAFE6C6976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9735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9468E5-95F4-44EB-BD8E-F16C79C1377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99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D639E1-B080-4C1C-8C49-291E6647620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603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 anchorCtr="1"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C613B1-E8D5-429B-A905-EAFB1DFE0E2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12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C92787-6D88-4F02-B289-633A9B040EB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925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3745F9-9A81-4A9F-8180-CAF6212A886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99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4EB234F-8316-4FF2-B1D1-B2C78F4928F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183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156451" y="301623"/>
            <a:ext cx="221774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500807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AD5379-C72B-464D-84D0-341745EBD58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486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B04352-4AC9-4C5D-A492-51DADE36A9C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59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E93B09-8037-4E76-AFD4-F79C51B65D1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7361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790A4F-1F3D-423B-B347-A4057F4C9D3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59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359273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014917" y="1768477"/>
            <a:ext cx="4359273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D8583B-9E7F-422D-A220-DBE6C2593A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604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B72815-BC1B-44DA-B57F-0B3A4E8A5BF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10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E833C2-FB9D-4D3D-868D-E212FF92CC5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1596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503240" y="4751386"/>
            <a:ext cx="4359273" cy="2016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5014917" y="4751386"/>
            <a:ext cx="4359273" cy="20161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8079F9-2B96-42D0-BD49-51ED961F938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58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B32AEA-5A07-4B46-AA0B-3D33C2EA1B3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930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E16F1D-8E82-475D-AD58-E902ABD57AF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611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AB6874-1AA6-4E5F-81D9-C66150AB73F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28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941D3B-80F9-4380-B058-D1A6C7DA4BD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189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7156451" y="301623"/>
            <a:ext cx="221774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500807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E030D2-E813-4A28-BBC1-6090E0DC0C7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884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 anchorCtr="1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 anchorCtr="1"/>
          <a:lstStyle>
            <a:lvl1pPr>
              <a:defRPr sz="2400" b="1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D16CFB-7F7C-4173-9AD5-2FCC7D6EE78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883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B570CE-D466-4599-B786-DF4D90DA0F0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05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C7C109-CDE5-4E77-8B0C-B13C4010618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15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 anchorCtr="1"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8EB288F-65EA-48E7-A076-D6E3C24C2CA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 anchorCtr="1"/>
          <a:lstStyle>
            <a:lvl1pPr>
              <a:defRPr sz="1600"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3BA771-F23B-4E4F-877E-CAE409D1774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78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998" cy="7560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8" y="316800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rmAutofit/>
          </a:bodyPr>
          <a:lstStyle/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8" y="4751999"/>
            <a:ext cx="8870036" cy="20159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64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004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6640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D36B9E92-A199-4D71-9342-D79F70738AED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</p:titleStyle>
    <p:body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-1435"/>
            <a:ext cx="10079998" cy="7561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7704002" cy="11386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8870036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6996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6AAEFFB2-A1D0-4CF5-BBA6-1955B8FF4EFD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998" cy="7560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7704002" cy="11386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8870036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6996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3CEE8A4-E3DC-4D1C-8D4C-9DE3B58166AC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079998" cy="7560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Symbol zastępczy tytułu 2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7704002" cy="113868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8870036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4"/>
          </p:nvPr>
        </p:nvSpPr>
        <p:spPr>
          <a:xfrm>
            <a:off x="7226996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4B0791AA-9631-4435-984D-B59489F4AC83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Liberation Serif" pitchFamily="18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0" y="2304004"/>
            <a:ext cx="10079998" cy="2952003"/>
          </a:xfrm>
        </p:spPr>
        <p:txBody>
          <a:bodyPr/>
          <a:lstStyle/>
          <a:p>
            <a:pPr lvl="0"/>
            <a:r>
              <a:rPr lang="pl-PL" sz="6000" b="1">
                <a:solidFill>
                  <a:srgbClr val="8D281E"/>
                </a:solidFill>
                <a:latin typeface="Arial" pitchFamily="34"/>
                <a:cs typeface="Tahoma" pitchFamily="2"/>
              </a:rPr>
              <a:t>Praktyki zagraniczne we Włoszech - Erasmus+</a:t>
            </a:r>
          </a:p>
        </p:txBody>
      </p:sp>
    </p:spTree>
  </p:cSld>
  <p:clrMapOvr>
    <a:masterClrMapping/>
  </p:clrMapOvr>
  <p:transition spd="med">
    <p:pull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2201" y="431999"/>
            <a:ext cx="6571801" cy="324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68002" y="4093558"/>
            <a:ext cx="6301075" cy="31064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295997" y="5098319"/>
            <a:ext cx="1583996" cy="3736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Rimini</a:t>
            </a:r>
          </a:p>
        </p:txBody>
      </p:sp>
    </p:spTree>
  </p:cSld>
  <p:clrMapOvr>
    <a:masterClrMapping/>
  </p:clrMapOvr>
  <p:transition spd="med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999" y="265322"/>
            <a:ext cx="3466435" cy="57106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16001" y="3960001"/>
            <a:ext cx="6191640" cy="33346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880439" y="431999"/>
            <a:ext cx="5983559" cy="3240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5683" y="359999"/>
            <a:ext cx="7060320" cy="3312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43677" y="4032001"/>
            <a:ext cx="6448321" cy="3240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935998" y="4895999"/>
            <a:ext cx="1655996" cy="656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Wycieczka do Wenecji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3998" y="201597"/>
            <a:ext cx="3312002" cy="63503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07162" y="359999"/>
            <a:ext cx="3336837" cy="676799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1999" y="223561"/>
            <a:ext cx="6767995" cy="3345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28808">
            <a:off x="3037801" y="3987936"/>
            <a:ext cx="6684840" cy="329579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999" y="223561"/>
            <a:ext cx="7056004" cy="34876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36003" y="4032001"/>
            <a:ext cx="6912004" cy="326556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split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0044" y="431999"/>
            <a:ext cx="6393960" cy="3160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64003" y="3888001"/>
            <a:ext cx="6767995" cy="333648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999" y="245159"/>
            <a:ext cx="6932523" cy="34268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309835" y="4039563"/>
            <a:ext cx="6410163" cy="31604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791998" y="4895999"/>
            <a:ext cx="2015995" cy="3736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Plaża w Rimini</a:t>
            </a:r>
          </a:p>
        </p:txBody>
      </p:sp>
    </p:spTree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999" y="143999"/>
            <a:ext cx="3158995" cy="64796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83076" y="442798"/>
            <a:ext cx="6191996" cy="30527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58322" y="4032001"/>
            <a:ext cx="6133676" cy="30240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1963" y="145078"/>
            <a:ext cx="7718038" cy="38149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36003" y="4199756"/>
            <a:ext cx="6945837" cy="32468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cover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3999" y="215999"/>
            <a:ext cx="6180484" cy="305495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1" y="3528002"/>
            <a:ext cx="6205319" cy="3024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4392000" y="6839995"/>
            <a:ext cx="2376004" cy="43199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Droga do Rimini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4002" y="287999"/>
            <a:ext cx="6393960" cy="3160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5999" y="263164"/>
            <a:ext cx="2952003" cy="61448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528002" y="3960001"/>
            <a:ext cx="6119996" cy="30171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999" y="202320"/>
            <a:ext cx="7056004" cy="34876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96359" y="4032001"/>
            <a:ext cx="6767638" cy="325476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8" y="1591558"/>
            <a:ext cx="8870036" cy="438443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798" y="151561"/>
            <a:ext cx="7413479" cy="36644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788">
            <a:off x="3024195" y="4105784"/>
            <a:ext cx="6827395" cy="33659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575998" y="4895999"/>
            <a:ext cx="2015995" cy="1156322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Wycieczka do San Marino</a:t>
            </a:r>
          </a:p>
        </p:txBody>
      </p:sp>
    </p:spTree>
  </p:cSld>
  <p:clrMapOvr>
    <a:masterClrMapping/>
  </p:clrMapOvr>
  <p:transition spd="med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999" y="204843"/>
            <a:ext cx="7014600" cy="34671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64003" y="3850556"/>
            <a:ext cx="7088757" cy="349488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5999" y="215999"/>
            <a:ext cx="3119402" cy="64079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28002" y="503998"/>
            <a:ext cx="6200281" cy="324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600001" y="4104000"/>
            <a:ext cx="6047997" cy="3199321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5963" y="238676"/>
            <a:ext cx="7382883" cy="36493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81040" y="4170596"/>
            <a:ext cx="6582957" cy="32453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470522" y="4908599"/>
            <a:ext cx="2304004" cy="87299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Powrót do Polski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/>
          <p:cNvSpPr txBox="1">
            <a:spLocks noGrp="1"/>
          </p:cNvSpPr>
          <p:nvPr>
            <p:ph type="body" idx="4294967295"/>
          </p:nvPr>
        </p:nvSpPr>
        <p:spPr>
          <a:xfrm>
            <a:off x="0" y="1295997"/>
            <a:ext cx="10079998" cy="4967999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pl-PL" sz="2700">
                <a:latin typeface="Arial" pitchFamily="34"/>
                <a:cs typeface="Tahoma" pitchFamily="2"/>
              </a:rPr>
              <a:t> Praktyki zagraniczne, które odbyłam dzięki programowi Erasmus+ pozostaną na długo w mojej pamięci i będę je bardzo miło wspominała.</a:t>
            </a:r>
          </a:p>
          <a:p>
            <a:pPr lvl="0">
              <a:lnSpc>
                <a:spcPct val="80000"/>
              </a:lnSpc>
            </a:pPr>
            <a:r>
              <a:rPr lang="pl-PL" sz="2700">
                <a:latin typeface="Arial" pitchFamily="34"/>
                <a:cs typeface="Tahoma" pitchFamily="2"/>
              </a:rPr>
              <a:t>Doświadczenie, które zdobyłam pomoże mi z odnalezieniem się na dzisiejszym rynku pracy.</a:t>
            </a:r>
          </a:p>
          <a:p>
            <a:pPr lvl="0">
              <a:lnSpc>
                <a:spcPct val="80000"/>
              </a:lnSpc>
            </a:pPr>
            <a:r>
              <a:rPr lang="pl-PL" sz="2700">
                <a:latin typeface="Arial" pitchFamily="34"/>
                <a:cs typeface="Tahoma" pitchFamily="2"/>
              </a:rPr>
              <a:t>Dzięki barierze językowej, która dzieliła mnie i współpracowników, mój poziom j. angielskiego znacznie wzrósł, a zaznajomienie się z kulturą Włoską i kilkoma zwrotami dodatkowo wzbogaciły moje kwalifikacje.</a:t>
            </a:r>
          </a:p>
          <a:p>
            <a:pPr lvl="0">
              <a:lnSpc>
                <a:spcPct val="80000"/>
              </a:lnSpc>
            </a:pPr>
            <a:r>
              <a:rPr lang="pl-PL" sz="2700">
                <a:latin typeface="Arial" pitchFamily="34"/>
                <a:cs typeface="Tahoma" pitchFamily="2"/>
              </a:rPr>
              <a:t> Polecam serdecznie wszystkim praktyki zagraniczne organizowany przez program Erasmus+.</a:t>
            </a:r>
          </a:p>
          <a:p>
            <a:pPr lvl="0">
              <a:lnSpc>
                <a:spcPct val="80000"/>
              </a:lnSpc>
            </a:pPr>
            <a:r>
              <a:rPr lang="pl-PL" sz="2700">
                <a:latin typeface="Arial" pitchFamily="34"/>
                <a:cs typeface="Tahoma" pitchFamily="2"/>
              </a:rPr>
              <a:t>Milena Przekota, III e, technik żywienia i usług gastronomicznych</a:t>
            </a:r>
          </a:p>
        </p:txBody>
      </p:sp>
    </p:spTree>
  </p:cSld>
  <p:clrMapOvr>
    <a:masterClrMapping/>
  </p:clrMapOvr>
  <p:transition spd="med">
    <p:push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320000" y="179643"/>
            <a:ext cx="3888001" cy="1238042"/>
          </a:xfrm>
        </p:spPr>
        <p:txBody>
          <a:bodyPr/>
          <a:lstStyle/>
          <a:p>
            <a:endParaRPr lang="pl-PL"/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37761" y="179999"/>
            <a:ext cx="5327998" cy="2556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7999" y="538919"/>
            <a:ext cx="3456002" cy="507707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809963" y="2937958"/>
            <a:ext cx="3943075" cy="446364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1655996" y="6191996"/>
            <a:ext cx="2304004" cy="94032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Zameldowanie się w hotelu Bengasi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8635" y="575998"/>
            <a:ext cx="5373361" cy="2808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51996" y="431999"/>
            <a:ext cx="3170883" cy="61394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31999" y="3888001"/>
            <a:ext cx="5403244" cy="266400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88001" y="503998"/>
            <a:ext cx="5831997" cy="2952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5882" y="241922"/>
            <a:ext cx="3443036" cy="69836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960001" y="4032001"/>
            <a:ext cx="5773677" cy="291851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8" y="287999"/>
            <a:ext cx="4895999" cy="35161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92000" y="3960357"/>
            <a:ext cx="5183998" cy="34556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151997" y="4751999"/>
            <a:ext cx="2520004" cy="122364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Pierwsze spotkanie w Sistema Turismo</a:t>
            </a:r>
          </a:p>
        </p:txBody>
      </p:sp>
    </p:spTree>
  </p:cSld>
  <p:clrMapOvr>
    <a:masterClrMapping/>
  </p:clrMapOvr>
  <p:transition spd="med">
    <p:cover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72001" y="3960001"/>
            <a:ext cx="6041157" cy="324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9999" y="215999"/>
            <a:ext cx="5975997" cy="3456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pole tekstowe 3"/>
          <p:cNvSpPr txBox="1"/>
          <p:nvPr/>
        </p:nvSpPr>
        <p:spPr>
          <a:xfrm>
            <a:off x="1065961" y="4971601"/>
            <a:ext cx="1727996" cy="94032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Kursy języka włoskiego</a:t>
            </a:r>
          </a:p>
        </p:txBody>
      </p:sp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8" y="1591558"/>
            <a:ext cx="8870036" cy="43844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2808003" y="6398998"/>
            <a:ext cx="5399998" cy="65699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Wspólne wyjście do restauracji Amico</a:t>
            </a:r>
          </a:p>
        </p:txBody>
      </p:sp>
    </p:spTree>
  </p:cSld>
  <p:clrMapOvr>
    <a:masterClrMapping/>
  </p:clrMapOvr>
  <p:transition spd="med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5204" y="215999"/>
            <a:ext cx="3340796" cy="58147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9999" y="215999"/>
            <a:ext cx="2520004" cy="37789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79999" y="4370758"/>
            <a:ext cx="4967999" cy="304523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pole tekstowe 4"/>
          <p:cNvSpPr txBox="1"/>
          <p:nvPr/>
        </p:nvSpPr>
        <p:spPr>
          <a:xfrm>
            <a:off x="1367997" y="6551996"/>
            <a:ext cx="3312002" cy="37367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0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</a:defRPr>
            </a:pPr>
            <a:r>
              <a:rPr lang="pl-PL" sz="20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Segoe UI" pitchFamily="2"/>
                <a:cs typeface="Tahoma" pitchFamily="2"/>
              </a:rPr>
              <a:t>Moje miejsce pracy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Vintag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ndard 1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andard 2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tandard 3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163</Words>
  <Application>Microsoft Office PowerPoint</Application>
  <PresentationFormat>Panoramiczny</PresentationFormat>
  <Paragraphs>44</Paragraphs>
  <Slides>27</Slides>
  <Notes>27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27</vt:i4>
      </vt:variant>
    </vt:vector>
  </HeadingPairs>
  <TitlesOfParts>
    <vt:vector size="37" baseType="lpstr">
      <vt:lpstr>Arial</vt:lpstr>
      <vt:lpstr>Calibri</vt:lpstr>
      <vt:lpstr>Liberation Sans</vt:lpstr>
      <vt:lpstr>Liberation Serif</vt:lpstr>
      <vt:lpstr>Segoe UI</vt:lpstr>
      <vt:lpstr>Tahoma</vt:lpstr>
      <vt:lpstr>Vintage</vt:lpstr>
      <vt:lpstr>Standard 1</vt:lpstr>
      <vt:lpstr>Standard 2</vt:lpstr>
      <vt:lpstr>Standard 3</vt:lpstr>
      <vt:lpstr>Praktyki zagraniczne we Włoszech - Erasmus+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Vintage</dc:title>
  <dc:creator>USER</dc:creator>
  <dc:description>Those creative commons textures have been used:
http://www.flickr.com/photos/kellyloveswhales/3505365913/ by 'Kelly Loves Whales'
http://www.flickr.com/photos/digitalyardsale/4806075532/in/photostream/ by Nick Merritt
License: https://creativecommons.org/licenses/by-sa/3.0/</dc:description>
  <cp:lastModifiedBy>Admin</cp:lastModifiedBy>
  <cp:revision>3</cp:revision>
  <dcterms:created xsi:type="dcterms:W3CDTF">2019-06-07T15:38:52Z</dcterms:created>
  <dcterms:modified xsi:type="dcterms:W3CDTF">2020-02-25T11:10:20Z</dcterms:modified>
</cp:coreProperties>
</file>